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9" r:id="rId4"/>
  </p:sldMasterIdLst>
  <p:notesMasterIdLst>
    <p:notesMasterId r:id="rId33"/>
  </p:notesMasterIdLst>
  <p:handoutMasterIdLst>
    <p:handoutMasterId r:id="rId34"/>
  </p:handoutMasterIdLst>
  <p:sldIdLst>
    <p:sldId id="256" r:id="rId5"/>
    <p:sldId id="267" r:id="rId6"/>
    <p:sldId id="294" r:id="rId7"/>
    <p:sldId id="257" r:id="rId8"/>
    <p:sldId id="268" r:id="rId9"/>
    <p:sldId id="269" r:id="rId10"/>
    <p:sldId id="287" r:id="rId11"/>
    <p:sldId id="270" r:id="rId12"/>
    <p:sldId id="271" r:id="rId13"/>
    <p:sldId id="285" r:id="rId14"/>
    <p:sldId id="286" r:id="rId15"/>
    <p:sldId id="289" r:id="rId16"/>
    <p:sldId id="295" r:id="rId17"/>
    <p:sldId id="290" r:id="rId18"/>
    <p:sldId id="296" r:id="rId19"/>
    <p:sldId id="291" r:id="rId20"/>
    <p:sldId id="292" r:id="rId21"/>
    <p:sldId id="297" r:id="rId22"/>
    <p:sldId id="298" r:id="rId23"/>
    <p:sldId id="299" r:id="rId24"/>
    <p:sldId id="300" r:id="rId25"/>
    <p:sldId id="301" r:id="rId26"/>
    <p:sldId id="303" r:id="rId27"/>
    <p:sldId id="302" r:id="rId28"/>
    <p:sldId id="304" r:id="rId29"/>
    <p:sldId id="306" r:id="rId30"/>
    <p:sldId id="307" r:id="rId31"/>
    <p:sldId id="279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 varScale="1">
        <p:scale>
          <a:sx n="99" d="100"/>
          <a:sy n="99" d="100"/>
        </p:scale>
        <p:origin x="23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6B679E-4A75-4513-A623-439EF85A8230}" type="datetimeFigureOut">
              <a:rPr lang="en-US" smtClean="0"/>
              <a:t>09-Dec-24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D70FFB-F6AF-4622-B7FF-26B71FF9A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832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3945EA-49C1-4566-A274-5F03FC5E3909}" type="datetimeFigureOut">
              <a:rPr lang="en-US" smtClean="0"/>
              <a:t>09-Dec-24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37F46-83E6-4696-A320-882559E3A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417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737F46-83E6-4696-A320-882559E3A7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126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89815-3036-4C46-AB06-839B9DA1A540}" type="datetime1">
              <a:rPr lang="en-US" smtClean="0"/>
              <a:t>09-Dec-24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00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E84C1-424A-49CF-8EA9-B7350FD86501}" type="datetime1">
              <a:rPr lang="en-US" smtClean="0"/>
              <a:t>09-Dec-24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39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E86D0-5382-4B56-87EA-B5EB323E6F05}" type="datetime1">
              <a:rPr lang="en-US" smtClean="0"/>
              <a:t>09-Dec-24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5513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62816-6AED-42B6-96BB-9A859002CC18}" type="datetime1">
              <a:rPr lang="en-US" smtClean="0"/>
              <a:t>09-Dec-24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889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C0A68-0BC4-4D57-91EB-20810C87D093}" type="datetime1">
              <a:rPr lang="en-US" smtClean="0"/>
              <a:t>09-Dec-24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6518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0262F-5523-470D-8B59-68837DD816DA}" type="datetime1">
              <a:rPr lang="en-US" smtClean="0"/>
              <a:t>09-Dec-24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40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70384-E30D-4176-89C4-66CF9894E1B6}" type="datetime1">
              <a:rPr lang="en-US" smtClean="0"/>
              <a:t>09-Dec-24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157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F0E18-59D0-4540-853F-C3E98FA6776B}" type="datetime1">
              <a:rPr lang="en-US" smtClean="0"/>
              <a:t>09-Dec-24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12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819A0-30B1-45EE-BB65-548B864CFE57}" type="datetime1">
              <a:rPr lang="en-US" smtClean="0"/>
              <a:t>09-Dec-24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099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B7888-42F0-4239-8C81-754900D8786F}" type="datetime1">
              <a:rPr lang="en-US" smtClean="0"/>
              <a:t>09-Dec-24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618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D44D3-06C3-4B29-AB08-A63C1F0B0CFE}" type="datetime1">
              <a:rPr lang="en-US" smtClean="0"/>
              <a:t>09-Dec-24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79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5C2-B318-4729-A7B3-972DA9E38678}" type="datetime1">
              <a:rPr lang="en-US" smtClean="0"/>
              <a:t>09-Dec-24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410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8620F-DC43-4097-B69C-598A5AAB14D9}" type="datetime1">
              <a:rPr lang="en-US" smtClean="0"/>
              <a:t>09-Dec-24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20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49B1418A-B33B-45A8-B063-EBC5715AAA94}" type="datetime1">
              <a:rPr lang="en-US" smtClean="0"/>
              <a:t>09-Dec-24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557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A6E0B8C-1D54-4E02-B24B-18AD8358C552}" type="datetime1">
              <a:rPr lang="en-US" smtClean="0"/>
              <a:t>09-Dec-24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392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8192" y="1366378"/>
            <a:ext cx="9765631" cy="2387600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3600" b="1" dirty="0">
                <a:ea typeface="+mj-lt"/>
                <a:cs typeface="+mj-lt"/>
              </a:rPr>
            </a:br>
            <a:br>
              <a:rPr lang="en-US" sz="3600" b="1" dirty="0">
                <a:ea typeface="+mj-lt"/>
                <a:cs typeface="+mj-lt"/>
              </a:rPr>
            </a:br>
            <a:r>
              <a:rPr lang="en-US" sz="3100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EEE 304</a:t>
            </a:r>
            <a:br>
              <a:rPr lang="en-US" sz="3100" b="1" dirty="0">
                <a:ea typeface="+mj-lt"/>
                <a:cs typeface="+mj-lt"/>
              </a:rPr>
            </a:br>
            <a:r>
              <a:rPr lang="en-US" sz="3100" b="1" i="0" u="none" strike="noStrike" noProof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Digital Electronics Laboratory</a:t>
            </a:r>
            <a:br>
              <a:rPr lang="en-US" sz="3100" b="1" i="0" u="none" strike="noStrike" noProof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100" b="1" i="0" u="none" strike="noStrike" noProof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b="1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Project Update Presentation</a:t>
            </a:r>
            <a:br>
              <a:rPr lang="en-US" sz="900" dirty="0"/>
            </a:br>
            <a:br>
              <a:rPr lang="en-US" sz="3600" b="1" dirty="0">
                <a:ea typeface="+mj-lt"/>
                <a:cs typeface="+mj-lt"/>
              </a:rPr>
            </a:br>
            <a:r>
              <a:rPr lang="en-US" sz="3600" b="1" dirty="0">
                <a:ea typeface="+mj-lt"/>
                <a:cs typeface="+mj-lt"/>
              </a:rPr>
              <a:t>FSM Based Ticket Vending Machine (TVM) using FPGA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9C65FF-CF3C-382A-237E-F34FF6AA9C38}"/>
              </a:ext>
            </a:extLst>
          </p:cNvPr>
          <p:cNvSpPr txBox="1"/>
          <p:nvPr/>
        </p:nvSpPr>
        <p:spPr>
          <a:xfrm>
            <a:off x="857575" y="5437095"/>
            <a:ext cx="209980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cs typeface="Calibri"/>
              </a:rPr>
              <a:t>Group NO.  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660FE4-066A-5EDD-E33B-D9901D37BEFF}"/>
              </a:ext>
            </a:extLst>
          </p:cNvPr>
          <p:cNvSpPr txBox="1"/>
          <p:nvPr/>
        </p:nvSpPr>
        <p:spPr>
          <a:xfrm>
            <a:off x="3110150" y="5118489"/>
            <a:ext cx="513848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cs typeface="Calibri"/>
              </a:rPr>
              <a:t>ID:</a:t>
            </a:r>
          </a:p>
          <a:p>
            <a:r>
              <a:rPr lang="en-US" sz="2000" dirty="0">
                <a:cs typeface="Calibri"/>
              </a:rPr>
              <a:t>2006009  </a:t>
            </a:r>
          </a:p>
          <a:p>
            <a:r>
              <a:rPr lang="en-US" sz="2000" dirty="0">
                <a:cs typeface="Calibri"/>
              </a:rPr>
              <a:t>2006011</a:t>
            </a:r>
          </a:p>
          <a:p>
            <a:r>
              <a:rPr lang="en-US" sz="2000" dirty="0">
                <a:cs typeface="Calibri"/>
              </a:rPr>
              <a:t>2006018</a:t>
            </a:r>
          </a:p>
          <a:p>
            <a:r>
              <a:rPr lang="en-US" sz="2000" dirty="0">
                <a:cs typeface="Calibri"/>
              </a:rPr>
              <a:t>2006025</a:t>
            </a:r>
          </a:p>
          <a:p>
            <a:pPr algn="l"/>
            <a:endParaRPr lang="en-US" sz="2000" dirty="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EB4AC6-8C1B-AA0C-38C6-ACB1309B1DED}"/>
              </a:ext>
            </a:extLst>
          </p:cNvPr>
          <p:cNvSpPr txBox="1"/>
          <p:nvPr/>
        </p:nvSpPr>
        <p:spPr>
          <a:xfrm>
            <a:off x="1197101" y="5810986"/>
            <a:ext cx="26068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cs typeface="Calibri"/>
              </a:rPr>
              <a:t>Section: A1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721" y="-1233439"/>
            <a:ext cx="3639058" cy="61730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D004EC-D339-23F5-9D94-948D6EFC82BC}"/>
              </a:ext>
            </a:extLst>
          </p:cNvPr>
          <p:cNvSpPr txBox="1"/>
          <p:nvPr/>
        </p:nvSpPr>
        <p:spPr>
          <a:xfrm>
            <a:off x="0" y="303857"/>
            <a:ext cx="10515600" cy="13255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b="1" dirty="0">
              <a:solidFill>
                <a:srgbClr val="FFFFFF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9E5538-FD1F-F19B-732D-9D61C5D8C38A}"/>
              </a:ext>
            </a:extLst>
          </p:cNvPr>
          <p:cNvSpPr txBox="1"/>
          <p:nvPr/>
        </p:nvSpPr>
        <p:spPr>
          <a:xfrm>
            <a:off x="838200" y="2229280"/>
            <a:ext cx="10515600" cy="435133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28600">
              <a:lnSpc>
                <a:spcPct val="90000"/>
              </a:lnSpc>
              <a:spcAft>
                <a:spcPts val="600"/>
              </a:spcAft>
            </a:pPr>
            <a:endParaRPr lang="en-US" sz="2000" u="sng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6369BC-7C31-496D-8478-FB2D59D39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721" y="4939622"/>
            <a:ext cx="3639058" cy="60682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78374D-CF19-4CFA-9A21-5A262512A150}"/>
              </a:ext>
            </a:extLst>
          </p:cNvPr>
          <p:cNvSpPr txBox="1"/>
          <p:nvPr/>
        </p:nvSpPr>
        <p:spPr>
          <a:xfrm>
            <a:off x="838200" y="330401"/>
            <a:ext cx="10515600" cy="13255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Methodology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447DE0E-B8F4-4CD9-AA13-C4B195327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88" y="-2213"/>
            <a:ext cx="12192000" cy="185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81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D004EC-D339-23F5-9D94-948D6EFC82BC}"/>
              </a:ext>
            </a:extLst>
          </p:cNvPr>
          <p:cNvSpPr txBox="1"/>
          <p:nvPr/>
        </p:nvSpPr>
        <p:spPr>
          <a:xfrm>
            <a:off x="0" y="303857"/>
            <a:ext cx="10515600" cy="13255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b="1" dirty="0">
              <a:solidFill>
                <a:srgbClr val="FFFFFF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9E5538-FD1F-F19B-732D-9D61C5D8C38A}"/>
              </a:ext>
            </a:extLst>
          </p:cNvPr>
          <p:cNvSpPr txBox="1"/>
          <p:nvPr/>
        </p:nvSpPr>
        <p:spPr>
          <a:xfrm>
            <a:off x="838200" y="2229280"/>
            <a:ext cx="10515600" cy="435133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28600">
              <a:lnSpc>
                <a:spcPct val="90000"/>
              </a:lnSpc>
              <a:spcAft>
                <a:spcPts val="600"/>
              </a:spcAft>
            </a:pPr>
            <a:endParaRPr lang="en-US" sz="2000" u="sng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721" y="-5449319"/>
            <a:ext cx="3639058" cy="61730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6369BC-7C31-496D-8478-FB2D59D39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721" y="723745"/>
            <a:ext cx="3639058" cy="60682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606FE3-1F02-4C07-AA55-55E6390AF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88" y="-2213"/>
            <a:ext cx="12192000" cy="185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13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D004EC-D339-23F5-9D94-948D6EFC82BC}"/>
              </a:ext>
            </a:extLst>
          </p:cNvPr>
          <p:cNvSpPr txBox="1"/>
          <p:nvPr/>
        </p:nvSpPr>
        <p:spPr>
          <a:xfrm>
            <a:off x="838200" y="330401"/>
            <a:ext cx="10515600" cy="13255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9E5538-FD1F-F19B-732D-9D61C5D8C38A}"/>
              </a:ext>
            </a:extLst>
          </p:cNvPr>
          <p:cNvSpPr txBox="1"/>
          <p:nvPr/>
        </p:nvSpPr>
        <p:spPr>
          <a:xfrm>
            <a:off x="838200" y="2194556"/>
            <a:ext cx="10515600" cy="435133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28600">
              <a:lnSpc>
                <a:spcPct val="90000"/>
              </a:lnSpc>
              <a:spcAft>
                <a:spcPts val="600"/>
              </a:spcAft>
            </a:pPr>
            <a:r>
              <a:rPr lang="en-US" sz="2400" b="1" u="sng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Taking Input</a:t>
            </a:r>
          </a:p>
          <a:p>
            <a:pPr marL="228600">
              <a:lnSpc>
                <a:spcPct val="90000"/>
              </a:lnSpc>
              <a:spcAft>
                <a:spcPts val="600"/>
              </a:spcAft>
            </a:pPr>
            <a:endParaRPr lang="en-US" sz="2400" b="1" u="sng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our CPLD Board we have 8 Input pins. Each Input Pin will be assigned to necessary input variables.</a:t>
            </a:r>
          </a:p>
          <a:p>
            <a:pPr marL="6858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have four pulse switches which is also assigned necessary Variables.</a:t>
            </a:r>
          </a:p>
          <a:p>
            <a:pPr marL="6858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Also, global clock for 7 Segment Display will be given from inbuild clock from the CPLD board.</a:t>
            </a:r>
          </a:p>
          <a:p>
            <a:pPr marL="228600">
              <a:lnSpc>
                <a:spcPct val="90000"/>
              </a:lnSpc>
              <a:spcAft>
                <a:spcPts val="600"/>
              </a:spcAft>
            </a:pPr>
            <a:endParaRPr lang="en-US" sz="2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678331" y="5881164"/>
            <a:ext cx="1062155" cy="490599"/>
          </a:xfrm>
        </p:spPr>
        <p:txBody>
          <a:bodyPr/>
          <a:lstStyle/>
          <a:p>
            <a:fld id="{330EA680-D336-4FF7-8B7A-9848BB0A1C3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780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9E5538-FD1F-F19B-732D-9D61C5D8C38A}"/>
              </a:ext>
            </a:extLst>
          </p:cNvPr>
          <p:cNvSpPr txBox="1"/>
          <p:nvPr/>
        </p:nvSpPr>
        <p:spPr>
          <a:xfrm>
            <a:off x="838200" y="2194556"/>
            <a:ext cx="10515600" cy="435133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28600">
              <a:lnSpc>
                <a:spcPct val="90000"/>
              </a:lnSpc>
              <a:spcAft>
                <a:spcPts val="600"/>
              </a:spcAft>
            </a:pPr>
            <a:endParaRPr lang="en-US" sz="2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678331" y="5881164"/>
            <a:ext cx="1062155" cy="490599"/>
          </a:xfrm>
        </p:spPr>
        <p:txBody>
          <a:bodyPr/>
          <a:lstStyle/>
          <a:p>
            <a:fld id="{330EA680-D336-4FF7-8B7A-9848BB0A1C3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563ED6-C29A-48AF-B606-C98C22C10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126" y="2133126"/>
            <a:ext cx="5324070" cy="385952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0D40CF-A394-4B66-9B36-720ACD58F0DA}"/>
              </a:ext>
            </a:extLst>
          </p:cNvPr>
          <p:cNvCxnSpPr/>
          <p:nvPr/>
        </p:nvCxnSpPr>
        <p:spPr>
          <a:xfrm flipH="1">
            <a:off x="2468649" y="5649132"/>
            <a:ext cx="102288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9C6D4A-9596-42C2-AA20-385F093458F1}"/>
              </a:ext>
            </a:extLst>
          </p:cNvPr>
          <p:cNvGrpSpPr/>
          <p:nvPr/>
        </p:nvGrpSpPr>
        <p:grpSpPr>
          <a:xfrm>
            <a:off x="498526" y="5005510"/>
            <a:ext cx="6314472" cy="1119413"/>
            <a:chOff x="436534" y="5443337"/>
            <a:chExt cx="6314472" cy="111941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8108908-2A23-4062-9C82-816B4865F5ED}"/>
                </a:ext>
              </a:extLst>
            </p:cNvPr>
            <p:cNvSpPr/>
            <p:nvPr/>
          </p:nvSpPr>
          <p:spPr>
            <a:xfrm>
              <a:off x="3502617" y="5943600"/>
              <a:ext cx="1821051" cy="286719"/>
            </a:xfrm>
            <a:prstGeom prst="rect">
              <a:avLst/>
            </a:prstGeom>
            <a:noFill/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8B2452E-91F2-4C63-A347-F0DE718A5BA4}"/>
                </a:ext>
              </a:extLst>
            </p:cNvPr>
            <p:cNvSpPr txBox="1"/>
            <p:nvPr/>
          </p:nvSpPr>
          <p:spPr>
            <a:xfrm>
              <a:off x="436534" y="5916419"/>
              <a:ext cx="29199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8 Input Pins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(Leveled As SW1 to SW8)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939EABC-9D40-4E52-BD9F-3F6F2043713D}"/>
                </a:ext>
              </a:extLst>
            </p:cNvPr>
            <p:cNvSpPr/>
            <p:nvPr/>
          </p:nvSpPr>
          <p:spPr>
            <a:xfrm>
              <a:off x="5469812" y="5443337"/>
              <a:ext cx="1281194" cy="875654"/>
            </a:xfrm>
            <a:prstGeom prst="rect">
              <a:avLst/>
            </a:prstGeom>
            <a:noFill/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4B042BC-DA82-4B88-8E82-21103253B695}"/>
              </a:ext>
            </a:extLst>
          </p:cNvPr>
          <p:cNvSpPr/>
          <p:nvPr/>
        </p:nvSpPr>
        <p:spPr>
          <a:xfrm rot="5400000">
            <a:off x="6100942" y="6007394"/>
            <a:ext cx="364658" cy="23505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598F1D-004D-4503-BE31-FC3049841AFE}"/>
              </a:ext>
            </a:extLst>
          </p:cNvPr>
          <p:cNvSpPr txBox="1"/>
          <p:nvPr/>
        </p:nvSpPr>
        <p:spPr>
          <a:xfrm>
            <a:off x="5604473" y="6204433"/>
            <a:ext cx="1797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Pulse Switches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(PS1 To PS4)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60984D-D41C-4EF2-8449-9BC2C921D70E}"/>
              </a:ext>
            </a:extLst>
          </p:cNvPr>
          <p:cNvSpPr txBox="1"/>
          <p:nvPr/>
        </p:nvSpPr>
        <p:spPr>
          <a:xfrm>
            <a:off x="636722" y="647731"/>
            <a:ext cx="10515600" cy="13255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Methodology (</a:t>
            </a: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Taking Input)</a:t>
            </a:r>
            <a:endParaRPr lang="en-US" sz="40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b="1" dirty="0">
              <a:solidFill>
                <a:srgbClr val="FFFFFF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17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9E5538-FD1F-F19B-732D-9D61C5D8C38A}"/>
              </a:ext>
            </a:extLst>
          </p:cNvPr>
          <p:cNvSpPr txBox="1"/>
          <p:nvPr/>
        </p:nvSpPr>
        <p:spPr>
          <a:xfrm>
            <a:off x="838200" y="2194556"/>
            <a:ext cx="10515600" cy="435133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28600">
              <a:lnSpc>
                <a:spcPct val="90000"/>
              </a:lnSpc>
              <a:spcAft>
                <a:spcPts val="600"/>
              </a:spcAft>
            </a:pPr>
            <a:endParaRPr lang="en-US" sz="2000" u="sng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678331" y="5881164"/>
            <a:ext cx="1062155" cy="490599"/>
          </a:xfrm>
        </p:spPr>
        <p:txBody>
          <a:bodyPr/>
          <a:lstStyle/>
          <a:p>
            <a:fld id="{330EA680-D336-4FF7-8B7A-9848BB0A1C3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07604CA2-2E0D-4B07-A222-45B2A81EA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134568"/>
              </p:ext>
            </p:extLst>
          </p:nvPr>
        </p:nvGraphicFramePr>
        <p:xfrm>
          <a:off x="1263112" y="2403783"/>
          <a:ext cx="9734676" cy="39731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2854">
                  <a:extLst>
                    <a:ext uri="{9D8B030D-6E8A-4147-A177-3AD203B41FA5}">
                      <a16:colId xmlns:a16="http://schemas.microsoft.com/office/drawing/2014/main" val="863536471"/>
                    </a:ext>
                  </a:extLst>
                </a:gridCol>
                <a:gridCol w="2465451">
                  <a:extLst>
                    <a:ext uri="{9D8B030D-6E8A-4147-A177-3AD203B41FA5}">
                      <a16:colId xmlns:a16="http://schemas.microsoft.com/office/drawing/2014/main" val="456739688"/>
                    </a:ext>
                  </a:extLst>
                </a:gridCol>
                <a:gridCol w="5936371">
                  <a:extLst>
                    <a:ext uri="{9D8B030D-6E8A-4147-A177-3AD203B41FA5}">
                      <a16:colId xmlns:a16="http://schemas.microsoft.com/office/drawing/2014/main" val="2797174066"/>
                    </a:ext>
                  </a:extLst>
                </a:gridCol>
              </a:tblGrid>
              <a:tr h="26371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Pin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What it Indicates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Interpretation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774859"/>
                  </a:ext>
                </a:extLst>
              </a:tr>
              <a:tr h="44832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Clock for Changing the 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Acts as a ‘Done’ or ‘Next’ Button in User interface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053712"/>
                  </a:ext>
                </a:extLst>
              </a:tr>
              <a:tr h="44832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Resets the Machine to IDLE State.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148301"/>
                  </a:ext>
                </a:extLst>
              </a:tr>
              <a:tr h="1186729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Pin 3,4,5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Which Station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Motijheel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3’b 000;</a:t>
                      </a:r>
                    </a:p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Bangladesh Sec. = 3’b 001;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Dhaka University= 3’b 010;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Shahbagh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3’b 011;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Karwan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Bazar= 3’b 100;                         (Any Other Value will give error)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494750"/>
                  </a:ext>
                </a:extLst>
              </a:tr>
              <a:tr h="136075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Pin 6, 7,8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Money 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taka= 3’b 000;</a:t>
                      </a:r>
                    </a:p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taka = 3’b 001;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taka= 3’b 010;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 taka= 3’b 011;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 taka= 3’b 100;</a:t>
                      </a:r>
                    </a:p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(Any Other Value will not change the total money)</a:t>
                      </a:r>
                    </a:p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29911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105CAC4-AF38-4689-8420-BBA0F45BA62E}"/>
              </a:ext>
            </a:extLst>
          </p:cNvPr>
          <p:cNvSpPr txBox="1"/>
          <p:nvPr/>
        </p:nvSpPr>
        <p:spPr>
          <a:xfrm>
            <a:off x="636722" y="640367"/>
            <a:ext cx="10515600" cy="13255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Methodology (</a:t>
            </a: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Taking Input)</a:t>
            </a:r>
            <a:endParaRPr lang="en-US" sz="40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b="1" dirty="0">
              <a:solidFill>
                <a:srgbClr val="FFFFFF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350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9E5538-FD1F-F19B-732D-9D61C5D8C38A}"/>
              </a:ext>
            </a:extLst>
          </p:cNvPr>
          <p:cNvSpPr txBox="1"/>
          <p:nvPr/>
        </p:nvSpPr>
        <p:spPr>
          <a:xfrm>
            <a:off x="838200" y="2194556"/>
            <a:ext cx="10515600" cy="435133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28600">
              <a:lnSpc>
                <a:spcPct val="90000"/>
              </a:lnSpc>
              <a:spcAft>
                <a:spcPts val="600"/>
              </a:spcAft>
            </a:pPr>
            <a:endParaRPr lang="en-US" sz="2000" u="sng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678331" y="5881164"/>
            <a:ext cx="1062155" cy="490599"/>
          </a:xfrm>
        </p:spPr>
        <p:txBody>
          <a:bodyPr/>
          <a:lstStyle/>
          <a:p>
            <a:fld id="{330EA680-D336-4FF7-8B7A-9848BB0A1C3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07604CA2-2E0D-4B07-A222-45B2A81EA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945454"/>
              </p:ext>
            </p:extLst>
          </p:nvPr>
        </p:nvGraphicFramePr>
        <p:xfrm>
          <a:off x="838200" y="2499875"/>
          <a:ext cx="10515599" cy="33812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0315">
                  <a:extLst>
                    <a:ext uri="{9D8B030D-6E8A-4147-A177-3AD203B41FA5}">
                      <a16:colId xmlns:a16="http://schemas.microsoft.com/office/drawing/2014/main" val="863536471"/>
                    </a:ext>
                  </a:extLst>
                </a:gridCol>
                <a:gridCol w="2378990">
                  <a:extLst>
                    <a:ext uri="{9D8B030D-6E8A-4147-A177-3AD203B41FA5}">
                      <a16:colId xmlns:a16="http://schemas.microsoft.com/office/drawing/2014/main" val="456739688"/>
                    </a:ext>
                  </a:extLst>
                </a:gridCol>
                <a:gridCol w="6626294">
                  <a:extLst>
                    <a:ext uri="{9D8B030D-6E8A-4147-A177-3AD203B41FA5}">
                      <a16:colId xmlns:a16="http://schemas.microsoft.com/office/drawing/2014/main" val="2797174066"/>
                    </a:ext>
                  </a:extLst>
                </a:gridCol>
              </a:tblGrid>
              <a:tr h="263717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Pin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What it Indicates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Interpretation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774859"/>
                  </a:ext>
                </a:extLst>
              </a:tr>
              <a:tr h="44832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PS1, PS2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Rebate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 of this two pulse acts as rebate code, in our design the correct rebate code is 2’b 11.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053712"/>
                  </a:ext>
                </a:extLst>
              </a:tr>
              <a:tr h="44832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Rebate Code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Defines a state for taking the rebate code as input</a:t>
                      </a:r>
                    </a:p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0=rebate code can’t be inputted (rebate code is ignored)</a:t>
                      </a:r>
                    </a:p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1= rebate code can be inputted (rebate code is checked if it is right or wrong)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148301"/>
                  </a:ext>
                </a:extLst>
              </a:tr>
              <a:tr h="1186729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Passengers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Pulse 0 = 1 Passenger. </a:t>
                      </a:r>
                    </a:p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Pulse 1 = 2 Passengers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49475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105CAC4-AF38-4689-8420-BBA0F45BA62E}"/>
              </a:ext>
            </a:extLst>
          </p:cNvPr>
          <p:cNvSpPr txBox="1"/>
          <p:nvPr/>
        </p:nvSpPr>
        <p:spPr>
          <a:xfrm>
            <a:off x="605725" y="576218"/>
            <a:ext cx="10515600" cy="13255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Methodology (</a:t>
            </a: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Taking Input)</a:t>
            </a:r>
            <a:endParaRPr lang="en-US" sz="40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b="1" dirty="0">
              <a:solidFill>
                <a:srgbClr val="FFFFFF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179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9E5538-FD1F-F19B-732D-9D61C5D8C38A}"/>
              </a:ext>
            </a:extLst>
          </p:cNvPr>
          <p:cNvSpPr txBox="1"/>
          <p:nvPr/>
        </p:nvSpPr>
        <p:spPr>
          <a:xfrm>
            <a:off x="838200" y="2194556"/>
            <a:ext cx="10515600" cy="435133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28600">
              <a:lnSpc>
                <a:spcPct val="90000"/>
              </a:lnSpc>
              <a:spcAft>
                <a:spcPts val="600"/>
              </a:spcAft>
            </a:pPr>
            <a:r>
              <a:rPr lang="en-US" sz="2800" b="1" u="sng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Showing Output</a:t>
            </a:r>
          </a:p>
          <a:p>
            <a:pPr marL="228600">
              <a:lnSpc>
                <a:spcPct val="90000"/>
              </a:lnSpc>
              <a:spcAft>
                <a:spcPts val="600"/>
              </a:spcAft>
            </a:pPr>
            <a:endParaRPr lang="en-US" sz="2800" b="1" u="sng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the output part we will have,</a:t>
            </a:r>
          </a:p>
          <a:p>
            <a:pPr marL="228600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6858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 of the tickets 							</a:t>
            </a:r>
          </a:p>
          <a:p>
            <a:pPr marL="6858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Amount of Input Money </a:t>
            </a:r>
          </a:p>
          <a:p>
            <a:pPr marL="6858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 Money </a:t>
            </a:r>
          </a:p>
          <a:p>
            <a:pPr marL="6858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Ticket Buy Completed </a:t>
            </a:r>
          </a:p>
          <a:p>
            <a:pPr marL="6858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</a:p>
          <a:p>
            <a:pPr marL="228600">
              <a:lnSpc>
                <a:spcPct val="90000"/>
              </a:lnSpc>
              <a:spcAft>
                <a:spcPts val="600"/>
              </a:spcAft>
            </a:pPr>
            <a:endParaRPr lang="en-US" sz="2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678331" y="5881164"/>
            <a:ext cx="1062155" cy="490599"/>
          </a:xfrm>
        </p:spPr>
        <p:txBody>
          <a:bodyPr/>
          <a:lstStyle/>
          <a:p>
            <a:fld id="{330EA680-D336-4FF7-8B7A-9848BB0A1C3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F7B827-A300-4DAB-99EE-81F7E5A73227}"/>
              </a:ext>
            </a:extLst>
          </p:cNvPr>
          <p:cNvSpPr txBox="1"/>
          <p:nvPr/>
        </p:nvSpPr>
        <p:spPr>
          <a:xfrm>
            <a:off x="838200" y="330401"/>
            <a:ext cx="10515600" cy="13255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3557000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9E5538-FD1F-F19B-732D-9D61C5D8C38A}"/>
              </a:ext>
            </a:extLst>
          </p:cNvPr>
          <p:cNvSpPr txBox="1"/>
          <p:nvPr/>
        </p:nvSpPr>
        <p:spPr>
          <a:xfrm>
            <a:off x="838200" y="2194556"/>
            <a:ext cx="10515600" cy="435133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678331" y="5881164"/>
            <a:ext cx="1062155" cy="490599"/>
          </a:xfrm>
        </p:spPr>
        <p:txBody>
          <a:bodyPr/>
          <a:lstStyle/>
          <a:p>
            <a:fld id="{330EA680-D336-4FF7-8B7A-9848BB0A1C3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F3D768-F8A4-4FC4-8BBB-43CF03EF4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16" y="2971663"/>
            <a:ext cx="3965381" cy="122774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2278344-43DA-4D2C-940C-468A71A19311}"/>
              </a:ext>
            </a:extLst>
          </p:cNvPr>
          <p:cNvGrpSpPr/>
          <p:nvPr/>
        </p:nvGrpSpPr>
        <p:grpSpPr>
          <a:xfrm>
            <a:off x="940838" y="3249213"/>
            <a:ext cx="4508309" cy="2442720"/>
            <a:chOff x="3226266" y="3295708"/>
            <a:chExt cx="5820745" cy="3051105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55B5A6C-A87D-419F-BEEA-E69F6CFE6B78}"/>
                </a:ext>
              </a:extLst>
            </p:cNvPr>
            <p:cNvSpPr/>
            <p:nvPr/>
          </p:nvSpPr>
          <p:spPr>
            <a:xfrm>
              <a:off x="3808071" y="3310359"/>
              <a:ext cx="1203767" cy="949125"/>
            </a:xfrm>
            <a:prstGeom prst="roundRect">
              <a:avLst/>
            </a:prstGeom>
            <a:noFill/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35A6B24-8B70-4A82-B0B3-B6010B05BB70}"/>
                </a:ext>
              </a:extLst>
            </p:cNvPr>
            <p:cNvSpPr/>
            <p:nvPr/>
          </p:nvSpPr>
          <p:spPr>
            <a:xfrm>
              <a:off x="5028718" y="3300713"/>
              <a:ext cx="1203767" cy="949125"/>
            </a:xfrm>
            <a:prstGeom prst="roundRect">
              <a:avLst/>
            </a:prstGeom>
            <a:noFill/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F1F013D1-24CE-4237-A35E-2CFE316D42EF}"/>
                </a:ext>
              </a:extLst>
            </p:cNvPr>
            <p:cNvSpPr/>
            <p:nvPr/>
          </p:nvSpPr>
          <p:spPr>
            <a:xfrm>
              <a:off x="6278784" y="3295708"/>
              <a:ext cx="1203767" cy="949125"/>
            </a:xfrm>
            <a:prstGeom prst="roundRect">
              <a:avLst/>
            </a:prstGeom>
            <a:noFill/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BFA2F50F-7B84-4BD4-A1BD-AA103DD0F7B0}"/>
                </a:ext>
              </a:extLst>
            </p:cNvPr>
            <p:cNvSpPr/>
            <p:nvPr/>
          </p:nvSpPr>
          <p:spPr>
            <a:xfrm>
              <a:off x="3993408" y="4333949"/>
              <a:ext cx="474562" cy="81492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454F728F-B45B-4159-BA30-DF8E6E37FD75}"/>
                </a:ext>
              </a:extLst>
            </p:cNvPr>
            <p:cNvSpPr/>
            <p:nvPr/>
          </p:nvSpPr>
          <p:spPr>
            <a:xfrm>
              <a:off x="5434123" y="4351623"/>
              <a:ext cx="474562" cy="81492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0260446E-9EA4-4EFB-9982-613ABF160B52}"/>
                </a:ext>
              </a:extLst>
            </p:cNvPr>
            <p:cNvSpPr/>
            <p:nvPr/>
          </p:nvSpPr>
          <p:spPr>
            <a:xfrm>
              <a:off x="6776499" y="4306443"/>
              <a:ext cx="474562" cy="81492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4721560-9A22-4D4C-A60F-40EBF75A5AD2}"/>
                </a:ext>
              </a:extLst>
            </p:cNvPr>
            <p:cNvSpPr txBox="1"/>
            <p:nvPr/>
          </p:nvSpPr>
          <p:spPr>
            <a:xfrm>
              <a:off x="4679269" y="5193518"/>
              <a:ext cx="1984271" cy="1153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Money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(Last 2 Digit)</a:t>
              </a:r>
            </a:p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EBF2BFD-0C1E-4D28-A128-3A02478C631E}"/>
                </a:ext>
              </a:extLst>
            </p:cNvPr>
            <p:cNvSpPr txBox="1"/>
            <p:nvPr/>
          </p:nvSpPr>
          <p:spPr>
            <a:xfrm>
              <a:off x="6446411" y="5177969"/>
              <a:ext cx="2600600" cy="807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Total Cost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(Last 2 Digit)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370550-30DB-426F-A06A-F8947E8FAAFD}"/>
                </a:ext>
              </a:extLst>
            </p:cNvPr>
            <p:cNvSpPr txBox="1"/>
            <p:nvPr/>
          </p:nvSpPr>
          <p:spPr>
            <a:xfrm>
              <a:off x="3226266" y="5212289"/>
              <a:ext cx="1670131" cy="807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Return Amount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BA7CBC6-C21C-4822-84B4-2091E2D9AC96}"/>
              </a:ext>
            </a:extLst>
          </p:cNvPr>
          <p:cNvSpPr txBox="1"/>
          <p:nvPr/>
        </p:nvSpPr>
        <p:spPr>
          <a:xfrm>
            <a:off x="838200" y="330401"/>
            <a:ext cx="10515600" cy="13255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Methodology (</a:t>
            </a: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Showing Output)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AC4DEFF-0660-4249-B5A1-77F396BA2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638" y="3367537"/>
            <a:ext cx="4249700" cy="3080689"/>
          </a:xfrm>
          <a:prstGeom prst="rect">
            <a:avLst/>
          </a:prstGeom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1BC8C498-20CC-4681-8DC5-539EA49AC29C}"/>
              </a:ext>
            </a:extLst>
          </p:cNvPr>
          <p:cNvSpPr/>
          <p:nvPr/>
        </p:nvSpPr>
        <p:spPr>
          <a:xfrm rot="7624878">
            <a:off x="6495919" y="2970958"/>
            <a:ext cx="91184" cy="8905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4AB863-AE3B-4C80-8D23-B94F9DC68DE9}"/>
              </a:ext>
            </a:extLst>
          </p:cNvPr>
          <p:cNvSpPr txBox="1"/>
          <p:nvPr/>
        </p:nvSpPr>
        <p:spPr>
          <a:xfrm>
            <a:off x="5157081" y="2555481"/>
            <a:ext cx="1472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Ticket Buy </a:t>
            </a:r>
          </a:p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Completed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2812765C-0C6F-41DD-82D5-A2C2F2CBD15C}"/>
              </a:ext>
            </a:extLst>
          </p:cNvPr>
          <p:cNvSpPr/>
          <p:nvPr/>
        </p:nvSpPr>
        <p:spPr>
          <a:xfrm rot="5400000">
            <a:off x="5902187" y="3185043"/>
            <a:ext cx="236553" cy="16480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698252-DEBE-4FDE-B8DB-87706AE87C04}"/>
              </a:ext>
            </a:extLst>
          </p:cNvPr>
          <p:cNvSpPr txBox="1"/>
          <p:nvPr/>
        </p:nvSpPr>
        <p:spPr>
          <a:xfrm>
            <a:off x="5687791" y="2025343"/>
            <a:ext cx="2945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Indicates if the Total Money in exceeds 100 or not 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A4E06197-B154-4B39-A49F-3554110AAF9F}"/>
              </a:ext>
            </a:extLst>
          </p:cNvPr>
          <p:cNvSpPr/>
          <p:nvPr/>
        </p:nvSpPr>
        <p:spPr>
          <a:xfrm rot="10800000">
            <a:off x="7021603" y="2694978"/>
            <a:ext cx="91184" cy="8905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1ABA37-612E-49FD-BD80-DDACEEC978F2}"/>
              </a:ext>
            </a:extLst>
          </p:cNvPr>
          <p:cNvSpPr txBox="1"/>
          <p:nvPr/>
        </p:nvSpPr>
        <p:spPr>
          <a:xfrm>
            <a:off x="7629054" y="2685094"/>
            <a:ext cx="2596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Indicates if the Total cost exceeds 100 or not 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68E711CE-B1A4-44DB-9075-37081E14F4E4}"/>
              </a:ext>
            </a:extLst>
          </p:cNvPr>
          <p:cNvSpPr/>
          <p:nvPr/>
        </p:nvSpPr>
        <p:spPr>
          <a:xfrm rot="14084545">
            <a:off x="7504769" y="2945712"/>
            <a:ext cx="91184" cy="8905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247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A91B0-9E34-46C9-95C1-AC48E05E5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73411-4BBD-40AE-8262-FA5E69FF0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299DFEF-3059-4D2E-9B17-1A233CE3DEBD}"/>
              </a:ext>
            </a:extLst>
          </p:cNvPr>
          <p:cNvSpPr/>
          <p:nvPr/>
        </p:nvSpPr>
        <p:spPr>
          <a:xfrm>
            <a:off x="5226853" y="2554823"/>
            <a:ext cx="1321184" cy="105456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IDLE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A579853-0F22-4090-9A5C-FB3BB9CA99AB}"/>
              </a:ext>
            </a:extLst>
          </p:cNvPr>
          <p:cNvCxnSpPr>
            <a:cxnSpLocks/>
            <a:stCxn id="35" idx="2"/>
            <a:endCxn id="45" idx="7"/>
          </p:cNvCxnSpPr>
          <p:nvPr/>
        </p:nvCxnSpPr>
        <p:spPr>
          <a:xfrm flipH="1">
            <a:off x="3310141" y="3082107"/>
            <a:ext cx="1916712" cy="13614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EDDA24E-CF76-4FE8-867C-D91CD8052DDE}"/>
              </a:ext>
            </a:extLst>
          </p:cNvPr>
          <p:cNvCxnSpPr>
            <a:cxnSpLocks/>
            <a:stCxn id="35" idx="5"/>
            <a:endCxn id="43" idx="0"/>
          </p:cNvCxnSpPr>
          <p:nvPr/>
        </p:nvCxnSpPr>
        <p:spPr>
          <a:xfrm>
            <a:off x="6354555" y="3454952"/>
            <a:ext cx="1136007" cy="13614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B1433E0-8F6F-4E91-8B6A-7226C37A553E}"/>
              </a:ext>
            </a:extLst>
          </p:cNvPr>
          <p:cNvCxnSpPr>
            <a:cxnSpLocks/>
            <a:stCxn id="35" idx="3"/>
            <a:endCxn id="41" idx="0"/>
          </p:cNvCxnSpPr>
          <p:nvPr/>
        </p:nvCxnSpPr>
        <p:spPr>
          <a:xfrm flipH="1">
            <a:off x="4227512" y="3454952"/>
            <a:ext cx="1192823" cy="13614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5D9007F-C3EF-41D4-8B96-E1A8B1344E47}"/>
              </a:ext>
            </a:extLst>
          </p:cNvPr>
          <p:cNvCxnSpPr>
            <a:cxnSpLocks/>
            <a:stCxn id="35" idx="4"/>
            <a:endCxn id="42" idx="0"/>
          </p:cNvCxnSpPr>
          <p:nvPr/>
        </p:nvCxnSpPr>
        <p:spPr>
          <a:xfrm>
            <a:off x="5887445" y="3609390"/>
            <a:ext cx="8635" cy="14972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7E5E0FA-EB76-4517-A6F2-9CC5985D1BBF}"/>
              </a:ext>
            </a:extLst>
          </p:cNvPr>
          <p:cNvCxnSpPr>
            <a:cxnSpLocks/>
            <a:stCxn id="35" idx="6"/>
            <a:endCxn id="44" idx="0"/>
          </p:cNvCxnSpPr>
          <p:nvPr/>
        </p:nvCxnSpPr>
        <p:spPr>
          <a:xfrm>
            <a:off x="6548037" y="3082107"/>
            <a:ext cx="2237819" cy="12070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9FA116AC-B758-42CE-8F40-7D03CE791785}"/>
              </a:ext>
            </a:extLst>
          </p:cNvPr>
          <p:cNvSpPr/>
          <p:nvPr/>
        </p:nvSpPr>
        <p:spPr>
          <a:xfrm>
            <a:off x="3566920" y="4816404"/>
            <a:ext cx="1321184" cy="105456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Next2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0C3D951-F8A0-4090-A6E1-115A4AD259F7}"/>
              </a:ext>
            </a:extLst>
          </p:cNvPr>
          <p:cNvSpPr/>
          <p:nvPr/>
        </p:nvSpPr>
        <p:spPr>
          <a:xfrm>
            <a:off x="5235488" y="5106620"/>
            <a:ext cx="1321184" cy="105456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Next3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25BD21C-7E91-45C1-B5E1-BD67DEFC6E24}"/>
              </a:ext>
            </a:extLst>
          </p:cNvPr>
          <p:cNvSpPr/>
          <p:nvPr/>
        </p:nvSpPr>
        <p:spPr>
          <a:xfrm>
            <a:off x="6829970" y="4816404"/>
            <a:ext cx="1321184" cy="105456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Next4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1E4C3ED-3EDE-43D7-8101-986C97B067D1}"/>
              </a:ext>
            </a:extLst>
          </p:cNvPr>
          <p:cNvSpPr/>
          <p:nvPr/>
        </p:nvSpPr>
        <p:spPr>
          <a:xfrm>
            <a:off x="8131805" y="4289121"/>
            <a:ext cx="1308103" cy="105456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C06592A-510A-4284-8081-CA8172C9B4E6}"/>
              </a:ext>
            </a:extLst>
          </p:cNvPr>
          <p:cNvSpPr/>
          <p:nvPr/>
        </p:nvSpPr>
        <p:spPr>
          <a:xfrm>
            <a:off x="2182440" y="4289121"/>
            <a:ext cx="1321184" cy="105456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5544DC8-9189-40DE-963F-BAD271C01406}"/>
              </a:ext>
            </a:extLst>
          </p:cNvPr>
          <p:cNvSpPr txBox="1"/>
          <p:nvPr/>
        </p:nvSpPr>
        <p:spPr>
          <a:xfrm rot="19432822">
            <a:off x="3388471" y="3434606"/>
            <a:ext cx="18271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Diff_st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1/Fare = 7’d0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430BC57-BEC1-415A-920F-51B2746D9016}"/>
              </a:ext>
            </a:extLst>
          </p:cNvPr>
          <p:cNvSpPr txBox="1"/>
          <p:nvPr/>
        </p:nvSpPr>
        <p:spPr>
          <a:xfrm rot="18676992">
            <a:off x="3948591" y="3870104"/>
            <a:ext cx="16986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Diff_st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2/Fare = 7’d0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FDA523D-1E28-47DD-B3D8-0CE63D68EE6E}"/>
              </a:ext>
            </a:extLst>
          </p:cNvPr>
          <p:cNvSpPr txBox="1"/>
          <p:nvPr/>
        </p:nvSpPr>
        <p:spPr>
          <a:xfrm rot="16200000">
            <a:off x="4937474" y="4227199"/>
            <a:ext cx="16490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Diff_st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3/Fare = 7’d0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C5DAFF8-3E6F-45E6-8F73-39A998CAD5D0}"/>
              </a:ext>
            </a:extLst>
          </p:cNvPr>
          <p:cNvSpPr txBox="1"/>
          <p:nvPr/>
        </p:nvSpPr>
        <p:spPr>
          <a:xfrm rot="3045871">
            <a:off x="6215131" y="4011527"/>
            <a:ext cx="17223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Diff_st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=4/Fare = 7’d0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CB5A63A-D2A0-4885-BD2A-90C223B6B500}"/>
              </a:ext>
            </a:extLst>
          </p:cNvPr>
          <p:cNvSpPr txBox="1"/>
          <p:nvPr/>
        </p:nvSpPr>
        <p:spPr>
          <a:xfrm rot="1630506">
            <a:off x="6680777" y="3471511"/>
            <a:ext cx="21551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Anything else/Fare = 7’d0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F99EAB9-32AD-49C1-9B4B-63DAFFF6FD5E}"/>
              </a:ext>
            </a:extLst>
          </p:cNvPr>
          <p:cNvSpPr txBox="1"/>
          <p:nvPr/>
        </p:nvSpPr>
        <p:spPr>
          <a:xfrm>
            <a:off x="9733205" y="5633902"/>
            <a:ext cx="17748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Fare calculation FSM Block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6A72B57-6F8A-4EA0-9DC3-F47B6008D2CD}"/>
              </a:ext>
            </a:extLst>
          </p:cNvPr>
          <p:cNvCxnSpPr>
            <a:cxnSpLocks/>
          </p:cNvCxnSpPr>
          <p:nvPr/>
        </p:nvCxnSpPr>
        <p:spPr>
          <a:xfrm>
            <a:off x="2758734" y="5343687"/>
            <a:ext cx="0" cy="7389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09FB715-E7AE-464F-AF7B-169805B5563E}"/>
              </a:ext>
            </a:extLst>
          </p:cNvPr>
          <p:cNvCxnSpPr>
            <a:cxnSpLocks/>
          </p:cNvCxnSpPr>
          <p:nvPr/>
        </p:nvCxnSpPr>
        <p:spPr>
          <a:xfrm>
            <a:off x="4217215" y="5870971"/>
            <a:ext cx="0" cy="7389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C472BAD-014C-4310-9CAF-D77F0BDB583D}"/>
              </a:ext>
            </a:extLst>
          </p:cNvPr>
          <p:cNvCxnSpPr>
            <a:cxnSpLocks/>
          </p:cNvCxnSpPr>
          <p:nvPr/>
        </p:nvCxnSpPr>
        <p:spPr>
          <a:xfrm>
            <a:off x="5878810" y="6161184"/>
            <a:ext cx="8635" cy="5812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57DC6C3-A9B4-42E9-A0BC-08510AFA0147}"/>
              </a:ext>
            </a:extLst>
          </p:cNvPr>
          <p:cNvCxnSpPr>
            <a:cxnSpLocks/>
          </p:cNvCxnSpPr>
          <p:nvPr/>
        </p:nvCxnSpPr>
        <p:spPr>
          <a:xfrm>
            <a:off x="7545128" y="5870971"/>
            <a:ext cx="0" cy="7389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5A4F2F8-77E0-4C99-832F-FB3B7B702B42}"/>
              </a:ext>
            </a:extLst>
          </p:cNvPr>
          <p:cNvCxnSpPr>
            <a:cxnSpLocks/>
          </p:cNvCxnSpPr>
          <p:nvPr/>
        </p:nvCxnSpPr>
        <p:spPr>
          <a:xfrm flipV="1">
            <a:off x="8986469" y="5304048"/>
            <a:ext cx="0" cy="659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09951C3-5F1D-42E6-8916-18E1C05B3212}"/>
              </a:ext>
            </a:extLst>
          </p:cNvPr>
          <p:cNvGrpSpPr/>
          <p:nvPr/>
        </p:nvGrpSpPr>
        <p:grpSpPr>
          <a:xfrm>
            <a:off x="3797085" y="2440735"/>
            <a:ext cx="7208724" cy="351156"/>
            <a:chOff x="3797085" y="2440735"/>
            <a:chExt cx="7208724" cy="35115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9A3BD91-C95E-417C-AF7D-59BED73C33A0}"/>
                </a:ext>
              </a:extLst>
            </p:cNvPr>
            <p:cNvSpPr txBox="1"/>
            <p:nvPr/>
          </p:nvSpPr>
          <p:spPr>
            <a:xfrm>
              <a:off x="7666946" y="2440735"/>
              <a:ext cx="33388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Diff_st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 abs(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source_station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– station)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EC863AF-D977-4143-98E5-154A766DA97E}"/>
                </a:ext>
              </a:extLst>
            </p:cNvPr>
            <p:cNvCxnSpPr>
              <a:cxnSpLocks/>
            </p:cNvCxnSpPr>
            <p:nvPr/>
          </p:nvCxnSpPr>
          <p:spPr>
            <a:xfrm>
              <a:off x="3797085" y="2609443"/>
              <a:ext cx="1530260" cy="18244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CD3EE2C0-1B54-45D6-9C73-E08CEA5F37C7}"/>
              </a:ext>
            </a:extLst>
          </p:cNvPr>
          <p:cNvSpPr txBox="1"/>
          <p:nvPr/>
        </p:nvSpPr>
        <p:spPr>
          <a:xfrm rot="488675">
            <a:off x="4236829" y="2493543"/>
            <a:ext cx="18271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EEA915B-EDDD-4BED-9C08-2E27D59B3749}"/>
              </a:ext>
            </a:extLst>
          </p:cNvPr>
          <p:cNvSpPr txBox="1"/>
          <p:nvPr/>
        </p:nvSpPr>
        <p:spPr>
          <a:xfrm>
            <a:off x="352425" y="2343442"/>
            <a:ext cx="25441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Reset=1 then the machine always comes to ‘IDLE’ State regardless of its current state</a:t>
            </a:r>
          </a:p>
        </p:txBody>
      </p:sp>
    </p:spTree>
    <p:extLst>
      <p:ext uri="{BB962C8B-B14F-4D97-AF65-F5344CB8AC3E}">
        <p14:creationId xmlns:p14="http://schemas.microsoft.com/office/powerpoint/2010/main" val="1988566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73411-4BBD-40AE-8262-FA5E69FF0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fld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11B1C4-9C42-4654-B275-408B2C0DDDB5}"/>
              </a:ext>
            </a:extLst>
          </p:cNvPr>
          <p:cNvSpPr/>
          <p:nvPr/>
        </p:nvSpPr>
        <p:spPr>
          <a:xfrm>
            <a:off x="4102067" y="2896477"/>
            <a:ext cx="1137774" cy="93674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Next2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60AF154-D180-467F-A0BA-24E609244159}"/>
              </a:ext>
            </a:extLst>
          </p:cNvPr>
          <p:cNvCxnSpPr/>
          <p:nvPr/>
        </p:nvCxnSpPr>
        <p:spPr>
          <a:xfrm>
            <a:off x="3270596" y="3830036"/>
            <a:ext cx="16754" cy="16297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B9D80626-4338-44D0-AAAE-7CC8D867D921}"/>
              </a:ext>
            </a:extLst>
          </p:cNvPr>
          <p:cNvSpPr/>
          <p:nvPr/>
        </p:nvSpPr>
        <p:spPr>
          <a:xfrm>
            <a:off x="2854459" y="2893292"/>
            <a:ext cx="1137774" cy="93674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A86A8E4-1041-4093-A94C-D1C9EE92651F}"/>
              </a:ext>
            </a:extLst>
          </p:cNvPr>
          <p:cNvSpPr/>
          <p:nvPr/>
        </p:nvSpPr>
        <p:spPr>
          <a:xfrm>
            <a:off x="2880444" y="5459778"/>
            <a:ext cx="1149152" cy="93674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Next1R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262C66E-B217-404C-8D1A-5C37E82AF924}"/>
              </a:ext>
            </a:extLst>
          </p:cNvPr>
          <p:cNvCxnSpPr/>
          <p:nvPr/>
        </p:nvCxnSpPr>
        <p:spPr>
          <a:xfrm>
            <a:off x="3580299" y="3830036"/>
            <a:ext cx="16754" cy="16297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1220704-2EF7-4D09-B1B7-4DA487054F2F}"/>
              </a:ext>
            </a:extLst>
          </p:cNvPr>
          <p:cNvCxnSpPr/>
          <p:nvPr/>
        </p:nvCxnSpPr>
        <p:spPr>
          <a:xfrm>
            <a:off x="4510654" y="3830036"/>
            <a:ext cx="16754" cy="16297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E14019F9-F06D-4357-BE75-777C0BBFB36E}"/>
              </a:ext>
            </a:extLst>
          </p:cNvPr>
          <p:cNvSpPr/>
          <p:nvPr/>
        </p:nvSpPr>
        <p:spPr>
          <a:xfrm>
            <a:off x="4121495" y="5471200"/>
            <a:ext cx="1149152" cy="93674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Next2R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B5F0FF0-E08C-42E8-8EA5-146830FCB67B}"/>
              </a:ext>
            </a:extLst>
          </p:cNvPr>
          <p:cNvCxnSpPr/>
          <p:nvPr/>
        </p:nvCxnSpPr>
        <p:spPr>
          <a:xfrm>
            <a:off x="4797497" y="3830036"/>
            <a:ext cx="16754" cy="16297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0DBA0BA-D322-4384-8505-1D5DE8B86A59}"/>
              </a:ext>
            </a:extLst>
          </p:cNvPr>
          <p:cNvCxnSpPr>
            <a:cxnSpLocks/>
          </p:cNvCxnSpPr>
          <p:nvPr/>
        </p:nvCxnSpPr>
        <p:spPr>
          <a:xfrm>
            <a:off x="5730148" y="3830036"/>
            <a:ext cx="16754" cy="16297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07DD6782-4117-449C-BB0D-FCB327997831}"/>
              </a:ext>
            </a:extLst>
          </p:cNvPr>
          <p:cNvSpPr/>
          <p:nvPr/>
        </p:nvSpPr>
        <p:spPr>
          <a:xfrm>
            <a:off x="5315826" y="5469751"/>
            <a:ext cx="1149152" cy="93674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Next3R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C352710-6BCD-4730-8C47-DC694876C4B7}"/>
              </a:ext>
            </a:extLst>
          </p:cNvPr>
          <p:cNvCxnSpPr>
            <a:cxnSpLocks/>
          </p:cNvCxnSpPr>
          <p:nvPr/>
        </p:nvCxnSpPr>
        <p:spPr>
          <a:xfrm>
            <a:off x="6016990" y="3830036"/>
            <a:ext cx="16754" cy="16297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84853FB-485A-44EF-9944-A67BCF543FD4}"/>
              </a:ext>
            </a:extLst>
          </p:cNvPr>
          <p:cNvCxnSpPr>
            <a:cxnSpLocks/>
          </p:cNvCxnSpPr>
          <p:nvPr/>
        </p:nvCxnSpPr>
        <p:spPr>
          <a:xfrm>
            <a:off x="6947345" y="3830036"/>
            <a:ext cx="16754" cy="16297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081C5888-6B1A-4699-A5AE-3F7067202F74}"/>
              </a:ext>
            </a:extLst>
          </p:cNvPr>
          <p:cNvSpPr/>
          <p:nvPr/>
        </p:nvSpPr>
        <p:spPr>
          <a:xfrm>
            <a:off x="6552166" y="5443052"/>
            <a:ext cx="1149152" cy="93674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Next4R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1F64FD1-D6C2-4AA3-85DD-E613F2FEFE05}"/>
              </a:ext>
            </a:extLst>
          </p:cNvPr>
          <p:cNvCxnSpPr>
            <a:cxnSpLocks/>
          </p:cNvCxnSpPr>
          <p:nvPr/>
        </p:nvCxnSpPr>
        <p:spPr>
          <a:xfrm>
            <a:off x="7234188" y="3830036"/>
            <a:ext cx="16754" cy="16297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CDF6CE0A-540D-4414-9B44-A45966C5A617}"/>
              </a:ext>
            </a:extLst>
          </p:cNvPr>
          <p:cNvSpPr/>
          <p:nvPr/>
        </p:nvSpPr>
        <p:spPr>
          <a:xfrm>
            <a:off x="5315826" y="2893292"/>
            <a:ext cx="1137774" cy="93674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Next3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152E5FD-97B0-4CC4-80FC-299D3FD4DDD4}"/>
              </a:ext>
            </a:extLst>
          </p:cNvPr>
          <p:cNvSpPr/>
          <p:nvPr/>
        </p:nvSpPr>
        <p:spPr>
          <a:xfrm>
            <a:off x="6543117" y="2893292"/>
            <a:ext cx="1137774" cy="93674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Next4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0004F53-9161-4342-9BE8-E33905714AC3}"/>
              </a:ext>
            </a:extLst>
          </p:cNvPr>
          <p:cNvCxnSpPr>
            <a:cxnSpLocks/>
            <a:endCxn id="62" idx="4"/>
          </p:cNvCxnSpPr>
          <p:nvPr/>
        </p:nvCxnSpPr>
        <p:spPr>
          <a:xfrm flipV="1">
            <a:off x="9437257" y="3679487"/>
            <a:ext cx="0" cy="6914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13D9117F-8417-4987-AB55-81BB95B99F4B}"/>
              </a:ext>
            </a:extLst>
          </p:cNvPr>
          <p:cNvSpPr/>
          <p:nvPr/>
        </p:nvSpPr>
        <p:spPr>
          <a:xfrm>
            <a:off x="8868370" y="2742743"/>
            <a:ext cx="1137774" cy="93674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894FEAE-5A07-4E46-89CD-16F7EDD84424}"/>
              </a:ext>
            </a:extLst>
          </p:cNvPr>
          <p:cNvCxnSpPr/>
          <p:nvPr/>
        </p:nvCxnSpPr>
        <p:spPr>
          <a:xfrm>
            <a:off x="3825610" y="4370894"/>
            <a:ext cx="55298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A17531B-D1B7-4F80-8BDB-FFE61D82087A}"/>
              </a:ext>
            </a:extLst>
          </p:cNvPr>
          <p:cNvCxnSpPr>
            <a:cxnSpLocks/>
            <a:stCxn id="28" idx="5"/>
          </p:cNvCxnSpPr>
          <p:nvPr/>
        </p:nvCxnSpPr>
        <p:spPr>
          <a:xfrm>
            <a:off x="3825610" y="3692853"/>
            <a:ext cx="3021" cy="6780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613491BF-5A9C-4590-8F36-785FE8B01F5E}"/>
              </a:ext>
            </a:extLst>
          </p:cNvPr>
          <p:cNvCxnSpPr/>
          <p:nvPr/>
        </p:nvCxnSpPr>
        <p:spPr>
          <a:xfrm>
            <a:off x="5063528" y="3692853"/>
            <a:ext cx="3021" cy="6780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D9673C2-CF5A-4305-84EA-74D2E3112763}"/>
              </a:ext>
            </a:extLst>
          </p:cNvPr>
          <p:cNvCxnSpPr/>
          <p:nvPr/>
        </p:nvCxnSpPr>
        <p:spPr>
          <a:xfrm>
            <a:off x="6303833" y="3692853"/>
            <a:ext cx="3021" cy="6780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667D788-06B0-4588-84A5-B2DF4D18D696}"/>
              </a:ext>
            </a:extLst>
          </p:cNvPr>
          <p:cNvCxnSpPr/>
          <p:nvPr/>
        </p:nvCxnSpPr>
        <p:spPr>
          <a:xfrm>
            <a:off x="7533147" y="3692853"/>
            <a:ext cx="3021" cy="6780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F768D933-31BC-495E-BE1F-62774191DF8E}"/>
              </a:ext>
            </a:extLst>
          </p:cNvPr>
          <p:cNvSpPr txBox="1"/>
          <p:nvPr/>
        </p:nvSpPr>
        <p:spPr>
          <a:xfrm rot="5400000">
            <a:off x="3779412" y="4880475"/>
            <a:ext cx="1251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1,11/ 7’d25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2E77BE5-B306-4ADF-97D3-8B7AE34D455E}"/>
              </a:ext>
            </a:extLst>
          </p:cNvPr>
          <p:cNvSpPr txBox="1"/>
          <p:nvPr/>
        </p:nvSpPr>
        <p:spPr>
          <a:xfrm rot="5400000">
            <a:off x="4235645" y="4765705"/>
            <a:ext cx="1251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0,xxx/ 7’d30</a:t>
            </a:r>
          </a:p>
          <a:p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7402476-C468-4684-A157-5A2E65514E23}"/>
              </a:ext>
            </a:extLst>
          </p:cNvPr>
          <p:cNvSpPr txBox="1"/>
          <p:nvPr/>
        </p:nvSpPr>
        <p:spPr>
          <a:xfrm rot="5400000">
            <a:off x="4974619" y="4865602"/>
            <a:ext cx="1236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1,11/ 7’d35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434A82E-FF9E-43CA-9A4A-2427329829D6}"/>
              </a:ext>
            </a:extLst>
          </p:cNvPr>
          <p:cNvSpPr txBox="1"/>
          <p:nvPr/>
        </p:nvSpPr>
        <p:spPr>
          <a:xfrm rot="5400000">
            <a:off x="5466634" y="4812591"/>
            <a:ext cx="1251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0,xxx/ 7’d40</a:t>
            </a:r>
          </a:p>
          <a:p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2E20BC5-9E8B-47DC-B14A-75F36EB00E14}"/>
              </a:ext>
            </a:extLst>
          </p:cNvPr>
          <p:cNvSpPr txBox="1"/>
          <p:nvPr/>
        </p:nvSpPr>
        <p:spPr>
          <a:xfrm rot="5400000">
            <a:off x="6203072" y="4904924"/>
            <a:ext cx="1251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1,11/ 7’d45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368B60C-919A-49BF-89D0-4CABFA0A4689}"/>
              </a:ext>
            </a:extLst>
          </p:cNvPr>
          <p:cNvSpPr txBox="1"/>
          <p:nvPr/>
        </p:nvSpPr>
        <p:spPr>
          <a:xfrm rot="5400000">
            <a:off x="6673803" y="4812591"/>
            <a:ext cx="1251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0,xxx/ 7’d50</a:t>
            </a:r>
          </a:p>
          <a:p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87DAB5E-4593-459E-8DEE-09712720F5D3}"/>
              </a:ext>
            </a:extLst>
          </p:cNvPr>
          <p:cNvSpPr txBox="1"/>
          <p:nvPr/>
        </p:nvSpPr>
        <p:spPr>
          <a:xfrm rot="5400000">
            <a:off x="2223894" y="4582371"/>
            <a:ext cx="16297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1,11/Fare = 7’d15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A267757-5B6E-40ED-B1B6-2D4C1218E427}"/>
              </a:ext>
            </a:extLst>
          </p:cNvPr>
          <p:cNvSpPr txBox="1"/>
          <p:nvPr/>
        </p:nvSpPr>
        <p:spPr>
          <a:xfrm rot="5400000">
            <a:off x="2825307" y="5000084"/>
            <a:ext cx="1629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0,xxx/7’d20</a:t>
            </a:r>
          </a:p>
          <a:p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795684D-3A75-4600-A2A0-DF2BBA7996FF}"/>
              </a:ext>
            </a:extLst>
          </p:cNvPr>
          <p:cNvGrpSpPr/>
          <p:nvPr/>
        </p:nvGrpSpPr>
        <p:grpSpPr>
          <a:xfrm>
            <a:off x="8369720" y="3870555"/>
            <a:ext cx="3370766" cy="2317868"/>
            <a:chOff x="7705615" y="3808562"/>
            <a:chExt cx="3370766" cy="2317868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505DDFF-8EF2-4113-82CD-B8C3F376B1EE}"/>
                </a:ext>
              </a:extLst>
            </p:cNvPr>
            <p:cNvSpPr txBox="1"/>
            <p:nvPr/>
          </p:nvSpPr>
          <p:spPr>
            <a:xfrm>
              <a:off x="8797846" y="3808562"/>
              <a:ext cx="22785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Anything else/Fare = 7’d0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76985E9-1990-4C70-93EB-D3FEE65F5F22}"/>
                </a:ext>
              </a:extLst>
            </p:cNvPr>
            <p:cNvSpPr txBox="1"/>
            <p:nvPr/>
          </p:nvSpPr>
          <p:spPr>
            <a:xfrm>
              <a:off x="7705615" y="5849431"/>
              <a:ext cx="19287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Fare calculation FSM Block</a:t>
              </a:r>
            </a:p>
          </p:txBody>
        </p:sp>
      </p:grp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DA73B8D-5EAB-4675-A973-A535C52DC1A9}"/>
              </a:ext>
            </a:extLst>
          </p:cNvPr>
          <p:cNvCxnSpPr>
            <a:cxnSpLocks/>
          </p:cNvCxnSpPr>
          <p:nvPr/>
        </p:nvCxnSpPr>
        <p:spPr>
          <a:xfrm flipV="1">
            <a:off x="9437257" y="3679487"/>
            <a:ext cx="0" cy="5446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0928FD6-6AEB-4C77-9DD5-6B68DDC0642C}"/>
              </a:ext>
            </a:extLst>
          </p:cNvPr>
          <p:cNvCxnSpPr>
            <a:cxnSpLocks/>
          </p:cNvCxnSpPr>
          <p:nvPr/>
        </p:nvCxnSpPr>
        <p:spPr>
          <a:xfrm>
            <a:off x="3409344" y="4237465"/>
            <a:ext cx="605978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D26AD11-3608-4483-97EE-E58B55D51A03}"/>
              </a:ext>
            </a:extLst>
          </p:cNvPr>
          <p:cNvCxnSpPr>
            <a:cxnSpLocks/>
          </p:cNvCxnSpPr>
          <p:nvPr/>
        </p:nvCxnSpPr>
        <p:spPr>
          <a:xfrm>
            <a:off x="3423397" y="3852614"/>
            <a:ext cx="0" cy="3714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373BE64-4473-4886-A584-8F7E98723EAE}"/>
              </a:ext>
            </a:extLst>
          </p:cNvPr>
          <p:cNvCxnSpPr>
            <a:cxnSpLocks/>
          </p:cNvCxnSpPr>
          <p:nvPr/>
        </p:nvCxnSpPr>
        <p:spPr>
          <a:xfrm>
            <a:off x="4662760" y="3870555"/>
            <a:ext cx="0" cy="3427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DDE7CD82-57F0-43F2-965D-D492E13DAD3B}"/>
              </a:ext>
            </a:extLst>
          </p:cNvPr>
          <p:cNvCxnSpPr>
            <a:cxnSpLocks/>
          </p:cNvCxnSpPr>
          <p:nvPr/>
        </p:nvCxnSpPr>
        <p:spPr>
          <a:xfrm>
            <a:off x="5876794" y="3870555"/>
            <a:ext cx="0" cy="3427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7DF10587-CE63-4223-A0BA-5B61629D5126}"/>
              </a:ext>
            </a:extLst>
          </p:cNvPr>
          <p:cNvCxnSpPr>
            <a:cxnSpLocks/>
          </p:cNvCxnSpPr>
          <p:nvPr/>
        </p:nvCxnSpPr>
        <p:spPr>
          <a:xfrm>
            <a:off x="7101160" y="3870555"/>
            <a:ext cx="0" cy="3427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CBF32568-1C62-43F6-9E99-CE6DDEFBCD4B}"/>
              </a:ext>
            </a:extLst>
          </p:cNvPr>
          <p:cNvSpPr txBox="1"/>
          <p:nvPr/>
        </p:nvSpPr>
        <p:spPr>
          <a:xfrm>
            <a:off x="171758" y="2091701"/>
            <a:ext cx="38838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/Output Form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R.C.V=1, Rebate code=11/Fare = 7’d</a:t>
            </a:r>
          </a:p>
        </p:txBody>
      </p:sp>
      <p:sp>
        <p:nvSpPr>
          <p:cNvPr id="143" name="Arrow: Down 142">
            <a:extLst>
              <a:ext uri="{FF2B5EF4-FFF2-40B4-BE49-F238E27FC236}">
                <a16:creationId xmlns:a16="http://schemas.microsoft.com/office/drawing/2014/main" id="{CD7BABFF-EF9C-42F6-B05D-C437D4F353F3}"/>
              </a:ext>
            </a:extLst>
          </p:cNvPr>
          <p:cNvSpPr/>
          <p:nvPr/>
        </p:nvSpPr>
        <p:spPr>
          <a:xfrm>
            <a:off x="431908" y="2830365"/>
            <a:ext cx="252061" cy="4078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Arrow: Down 143">
            <a:extLst>
              <a:ext uri="{FF2B5EF4-FFF2-40B4-BE49-F238E27FC236}">
                <a16:creationId xmlns:a16="http://schemas.microsoft.com/office/drawing/2014/main" id="{5B6CFF6D-92BB-4834-ACD5-957148D89525}"/>
              </a:ext>
            </a:extLst>
          </p:cNvPr>
          <p:cNvSpPr/>
          <p:nvPr/>
        </p:nvSpPr>
        <p:spPr>
          <a:xfrm>
            <a:off x="1302590" y="2830365"/>
            <a:ext cx="252061" cy="4078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C3609463-CBB7-4F54-91EF-A9128AD7C2BC}"/>
              </a:ext>
            </a:extLst>
          </p:cNvPr>
          <p:cNvSpPr txBox="1"/>
          <p:nvPr/>
        </p:nvSpPr>
        <p:spPr>
          <a:xfrm>
            <a:off x="1085262" y="3416388"/>
            <a:ext cx="749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bit Rebate Code 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BAE32FB-F9F3-40BD-890D-4FB8DD9BF45E}"/>
              </a:ext>
            </a:extLst>
          </p:cNvPr>
          <p:cNvSpPr txBox="1"/>
          <p:nvPr/>
        </p:nvSpPr>
        <p:spPr>
          <a:xfrm>
            <a:off x="376959" y="3416388"/>
            <a:ext cx="749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Rebate Code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FFEF36E6-75F7-4030-9833-4C8DA1359290}"/>
              </a:ext>
            </a:extLst>
          </p:cNvPr>
          <p:cNvCxnSpPr>
            <a:cxnSpLocks/>
          </p:cNvCxnSpPr>
          <p:nvPr/>
        </p:nvCxnSpPr>
        <p:spPr>
          <a:xfrm>
            <a:off x="3395432" y="2154301"/>
            <a:ext cx="0" cy="7389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CCE70311-3C70-44B8-9E48-B11F7DE19F38}"/>
              </a:ext>
            </a:extLst>
          </p:cNvPr>
          <p:cNvCxnSpPr>
            <a:cxnSpLocks/>
          </p:cNvCxnSpPr>
          <p:nvPr/>
        </p:nvCxnSpPr>
        <p:spPr>
          <a:xfrm>
            <a:off x="4662760" y="2154301"/>
            <a:ext cx="0" cy="7389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BEEDC09-4824-4B78-95E2-1636BE710DAF}"/>
              </a:ext>
            </a:extLst>
          </p:cNvPr>
          <p:cNvCxnSpPr>
            <a:cxnSpLocks/>
          </p:cNvCxnSpPr>
          <p:nvPr/>
        </p:nvCxnSpPr>
        <p:spPr>
          <a:xfrm>
            <a:off x="5876794" y="2154301"/>
            <a:ext cx="0" cy="7389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F7A10C67-6DF1-460F-88F5-D019F45CA19D}"/>
              </a:ext>
            </a:extLst>
          </p:cNvPr>
          <p:cNvCxnSpPr>
            <a:cxnSpLocks/>
          </p:cNvCxnSpPr>
          <p:nvPr/>
        </p:nvCxnSpPr>
        <p:spPr>
          <a:xfrm>
            <a:off x="7101160" y="2154301"/>
            <a:ext cx="0" cy="7389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C2C433AF-BD06-40CC-AAA3-A4C8E2E9EFDD}"/>
              </a:ext>
            </a:extLst>
          </p:cNvPr>
          <p:cNvCxnSpPr>
            <a:cxnSpLocks/>
          </p:cNvCxnSpPr>
          <p:nvPr/>
        </p:nvCxnSpPr>
        <p:spPr>
          <a:xfrm>
            <a:off x="9456820" y="2055140"/>
            <a:ext cx="0" cy="6876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itle 1">
            <a:extLst>
              <a:ext uri="{FF2B5EF4-FFF2-40B4-BE49-F238E27FC236}">
                <a16:creationId xmlns:a16="http://schemas.microsoft.com/office/drawing/2014/main" id="{7B6AEB4A-38EC-4B63-AA80-3DAE03BDCFDD}"/>
              </a:ext>
            </a:extLst>
          </p:cNvPr>
          <p:cNvSpPr txBox="1">
            <a:spLocks/>
          </p:cNvSpPr>
          <p:nvPr/>
        </p:nvSpPr>
        <p:spPr>
          <a:xfrm>
            <a:off x="730991" y="44642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Diagram</a:t>
            </a:r>
          </a:p>
        </p:txBody>
      </p:sp>
    </p:spTree>
    <p:extLst>
      <p:ext uri="{BB962C8B-B14F-4D97-AF65-F5344CB8AC3E}">
        <p14:creationId xmlns:p14="http://schemas.microsoft.com/office/powerpoint/2010/main" val="15836050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D004EC-D339-23F5-9D94-948D6EFC82BC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9E5538-FD1F-F19B-732D-9D61C5D8C38A}"/>
              </a:ext>
            </a:extLst>
          </p:cNvPr>
          <p:cNvSpPr txBox="1"/>
          <p:nvPr/>
        </p:nvSpPr>
        <p:spPr>
          <a:xfrm>
            <a:off x="566352" y="2394036"/>
            <a:ext cx="10515600" cy="435133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F79A10-9545-41DC-83B6-FD963BBCCCFF}"/>
              </a:ext>
            </a:extLst>
          </p:cNvPr>
          <p:cNvSpPr txBox="1"/>
          <p:nvPr/>
        </p:nvSpPr>
        <p:spPr>
          <a:xfrm>
            <a:off x="694037" y="2394035"/>
            <a:ext cx="893040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Objectives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Methodology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Diagram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Sample Output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168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71F7EF3-CB2B-418E-BC83-95950696AAA0}"/>
              </a:ext>
            </a:extLst>
          </p:cNvPr>
          <p:cNvCxnSpPr>
            <a:stCxn id="81" idx="4"/>
            <a:endCxn id="96" idx="2"/>
          </p:cNvCxnSpPr>
          <p:nvPr/>
        </p:nvCxnSpPr>
        <p:spPr>
          <a:xfrm>
            <a:off x="3398749" y="3661770"/>
            <a:ext cx="1848142" cy="21768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888D3E87-F1F0-4BFD-9DC8-29658814107B}"/>
              </a:ext>
            </a:extLst>
          </p:cNvPr>
          <p:cNvSpPr/>
          <p:nvPr/>
        </p:nvSpPr>
        <p:spPr>
          <a:xfrm>
            <a:off x="2819400" y="2689861"/>
            <a:ext cx="1158698" cy="97190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Next1R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6DD6877-8FF8-48E8-A9EF-21CCB7CD4653}"/>
              </a:ext>
            </a:extLst>
          </p:cNvPr>
          <p:cNvCxnSpPr/>
          <p:nvPr/>
        </p:nvCxnSpPr>
        <p:spPr>
          <a:xfrm>
            <a:off x="3623349" y="3661770"/>
            <a:ext cx="1623542" cy="20934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D0ACEF3-7A14-42F9-923E-54AA48C3F436}"/>
              </a:ext>
            </a:extLst>
          </p:cNvPr>
          <p:cNvCxnSpPr/>
          <p:nvPr/>
        </p:nvCxnSpPr>
        <p:spPr>
          <a:xfrm>
            <a:off x="4854148" y="3661771"/>
            <a:ext cx="654241" cy="18332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46010E3-BA90-4D89-BE57-B10873F3D946}"/>
              </a:ext>
            </a:extLst>
          </p:cNvPr>
          <p:cNvCxnSpPr/>
          <p:nvPr/>
        </p:nvCxnSpPr>
        <p:spPr>
          <a:xfrm>
            <a:off x="5146266" y="3661771"/>
            <a:ext cx="524278" cy="17413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410CCF7-0AF9-4343-A2E1-897493283F5A}"/>
              </a:ext>
            </a:extLst>
          </p:cNvPr>
          <p:cNvCxnSpPr/>
          <p:nvPr/>
        </p:nvCxnSpPr>
        <p:spPr>
          <a:xfrm flipH="1">
            <a:off x="6081140" y="3661770"/>
            <a:ext cx="455985" cy="17413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D519406-9B33-43A5-AAF4-D251D41234D2}"/>
              </a:ext>
            </a:extLst>
          </p:cNvPr>
          <p:cNvCxnSpPr>
            <a:endCxn id="96" idx="7"/>
          </p:cNvCxnSpPr>
          <p:nvPr/>
        </p:nvCxnSpPr>
        <p:spPr>
          <a:xfrm flipH="1">
            <a:off x="6235901" y="3661770"/>
            <a:ext cx="593341" cy="18332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EA617E9-917C-4D55-92B2-597FD98B92F4}"/>
              </a:ext>
            </a:extLst>
          </p:cNvPr>
          <p:cNvCxnSpPr/>
          <p:nvPr/>
        </p:nvCxnSpPr>
        <p:spPr>
          <a:xfrm flipH="1">
            <a:off x="6376682" y="3545241"/>
            <a:ext cx="1862485" cy="21768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06738C8-83BD-4502-8FA9-AF90FAD3D193}"/>
              </a:ext>
            </a:extLst>
          </p:cNvPr>
          <p:cNvCxnSpPr/>
          <p:nvPr/>
        </p:nvCxnSpPr>
        <p:spPr>
          <a:xfrm flipH="1">
            <a:off x="6402594" y="3507221"/>
            <a:ext cx="2154603" cy="23314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6AFA25DF-9063-4FF1-ACB6-AC87651FB37A}"/>
              </a:ext>
            </a:extLst>
          </p:cNvPr>
          <p:cNvSpPr/>
          <p:nvPr/>
        </p:nvSpPr>
        <p:spPr>
          <a:xfrm>
            <a:off x="4425919" y="2689861"/>
            <a:ext cx="1158698" cy="97190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Next2R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B7E0A360-C538-4768-B704-0D13682AABF9}"/>
              </a:ext>
            </a:extLst>
          </p:cNvPr>
          <p:cNvSpPr/>
          <p:nvPr/>
        </p:nvSpPr>
        <p:spPr>
          <a:xfrm>
            <a:off x="6115183" y="2689861"/>
            <a:ext cx="1158698" cy="97190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Next3R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5046BE8-A40D-4557-A2B6-FE1EA0A2A060}"/>
              </a:ext>
            </a:extLst>
          </p:cNvPr>
          <p:cNvSpPr/>
          <p:nvPr/>
        </p:nvSpPr>
        <p:spPr>
          <a:xfrm>
            <a:off x="7856412" y="2689861"/>
            <a:ext cx="1158698" cy="97190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Next4R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938C465-84CF-40FD-8831-7B8245C3CC52}"/>
              </a:ext>
            </a:extLst>
          </p:cNvPr>
          <p:cNvSpPr/>
          <p:nvPr/>
        </p:nvSpPr>
        <p:spPr>
          <a:xfrm>
            <a:off x="5246891" y="5352693"/>
            <a:ext cx="1158698" cy="97190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FinalFare</a:t>
            </a:r>
            <a:endParaRPr 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788096A-A523-46E4-9876-BB570269EC6D}"/>
              </a:ext>
            </a:extLst>
          </p:cNvPr>
          <p:cNvSpPr txBox="1"/>
          <p:nvPr/>
        </p:nvSpPr>
        <p:spPr>
          <a:xfrm rot="2996991">
            <a:off x="3138455" y="4845064"/>
            <a:ext cx="2428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1/Fare =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prev_fare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&lt;&lt;1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BD60E11-312F-45D4-A336-5F7EAB1E5EC0}"/>
              </a:ext>
            </a:extLst>
          </p:cNvPr>
          <p:cNvSpPr txBox="1"/>
          <p:nvPr/>
        </p:nvSpPr>
        <p:spPr>
          <a:xfrm rot="4267980">
            <a:off x="3941952" y="4620681"/>
            <a:ext cx="2395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1/Fare =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prev_fare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&lt;&lt;1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7EC2307-0761-4E95-8AF1-2DAD47C3F0FB}"/>
              </a:ext>
            </a:extLst>
          </p:cNvPr>
          <p:cNvSpPr txBox="1"/>
          <p:nvPr/>
        </p:nvSpPr>
        <p:spPr>
          <a:xfrm rot="17052519">
            <a:off x="5150887" y="4236981"/>
            <a:ext cx="208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1/Fare =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prev_fare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0B61C9F-583B-4B9C-A3C8-9E2373A35789}"/>
              </a:ext>
            </a:extLst>
          </p:cNvPr>
          <p:cNvSpPr txBox="1"/>
          <p:nvPr/>
        </p:nvSpPr>
        <p:spPr>
          <a:xfrm rot="18543007">
            <a:off x="6808443" y="4137996"/>
            <a:ext cx="2303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0/Fare =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prev_fare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9CB6460-4554-4424-9B02-B07F4E6670E0}"/>
              </a:ext>
            </a:extLst>
          </p:cNvPr>
          <p:cNvSpPr txBox="1"/>
          <p:nvPr/>
        </p:nvSpPr>
        <p:spPr>
          <a:xfrm rot="3203813">
            <a:off x="3305396" y="4846043"/>
            <a:ext cx="3231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0/Fare =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prev_fare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671BC8B-992E-46C0-91C9-88C46311C101}"/>
              </a:ext>
            </a:extLst>
          </p:cNvPr>
          <p:cNvSpPr txBox="1"/>
          <p:nvPr/>
        </p:nvSpPr>
        <p:spPr>
          <a:xfrm rot="4320507">
            <a:off x="4562528" y="4394526"/>
            <a:ext cx="1977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0/Fare =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prev_fare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9AF1946-2B73-41B0-980A-64609873373A}"/>
              </a:ext>
            </a:extLst>
          </p:cNvPr>
          <p:cNvSpPr txBox="1"/>
          <p:nvPr/>
        </p:nvSpPr>
        <p:spPr>
          <a:xfrm rot="17212561">
            <a:off x="5734076" y="4335956"/>
            <a:ext cx="1876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0/Fare =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prev_fare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2910DF4-4A43-465C-81BC-DAB17CB41095}"/>
              </a:ext>
            </a:extLst>
          </p:cNvPr>
          <p:cNvSpPr txBox="1"/>
          <p:nvPr/>
        </p:nvSpPr>
        <p:spPr>
          <a:xfrm rot="18668020">
            <a:off x="6402535" y="4070776"/>
            <a:ext cx="20674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1/Fare =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prev_fare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F856CE3-D256-44D4-AF77-D259CA4023B0}"/>
              </a:ext>
            </a:extLst>
          </p:cNvPr>
          <p:cNvSpPr txBox="1"/>
          <p:nvPr/>
        </p:nvSpPr>
        <p:spPr>
          <a:xfrm>
            <a:off x="8301378" y="5821293"/>
            <a:ext cx="22156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Fare calculation FSM Block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B199811-6CB8-4905-876E-A977D74A5DBB}"/>
              </a:ext>
            </a:extLst>
          </p:cNvPr>
          <p:cNvSpPr txBox="1"/>
          <p:nvPr/>
        </p:nvSpPr>
        <p:spPr>
          <a:xfrm>
            <a:off x="134943" y="2252484"/>
            <a:ext cx="3698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/Output Form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Passenger/Fare = 7’d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7A5A4C32-C0F5-4976-9C5C-E69298918E29}"/>
              </a:ext>
            </a:extLst>
          </p:cNvPr>
          <p:cNvCxnSpPr>
            <a:cxnSpLocks/>
          </p:cNvCxnSpPr>
          <p:nvPr/>
        </p:nvCxnSpPr>
        <p:spPr>
          <a:xfrm>
            <a:off x="3327629" y="2120173"/>
            <a:ext cx="0" cy="5696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0C085BEF-0AD4-462C-85C7-7744B0EFDE52}"/>
              </a:ext>
            </a:extLst>
          </p:cNvPr>
          <p:cNvCxnSpPr>
            <a:cxnSpLocks/>
          </p:cNvCxnSpPr>
          <p:nvPr/>
        </p:nvCxnSpPr>
        <p:spPr>
          <a:xfrm>
            <a:off x="4993869" y="2120173"/>
            <a:ext cx="0" cy="5696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428DBB79-7C46-474D-B839-6F52EB6624AE}"/>
              </a:ext>
            </a:extLst>
          </p:cNvPr>
          <p:cNvCxnSpPr>
            <a:cxnSpLocks/>
          </p:cNvCxnSpPr>
          <p:nvPr/>
        </p:nvCxnSpPr>
        <p:spPr>
          <a:xfrm>
            <a:off x="6731229" y="2120173"/>
            <a:ext cx="0" cy="5696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62BAEAE-03C2-43FB-9D3F-A6807FCD9127}"/>
              </a:ext>
            </a:extLst>
          </p:cNvPr>
          <p:cNvCxnSpPr>
            <a:cxnSpLocks/>
          </p:cNvCxnSpPr>
          <p:nvPr/>
        </p:nvCxnSpPr>
        <p:spPr>
          <a:xfrm>
            <a:off x="8478749" y="2120173"/>
            <a:ext cx="0" cy="5696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F9430F3-0B08-47F8-BA6A-A47E32653F54}"/>
              </a:ext>
            </a:extLst>
          </p:cNvPr>
          <p:cNvCxnSpPr>
            <a:cxnSpLocks/>
          </p:cNvCxnSpPr>
          <p:nvPr/>
        </p:nvCxnSpPr>
        <p:spPr>
          <a:xfrm>
            <a:off x="5843571" y="6324602"/>
            <a:ext cx="0" cy="3957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itle 1">
            <a:extLst>
              <a:ext uri="{FF2B5EF4-FFF2-40B4-BE49-F238E27FC236}">
                <a16:creationId xmlns:a16="http://schemas.microsoft.com/office/drawing/2014/main" id="{D6314474-52E3-4F80-AF6B-52F545CC2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Diagram</a:t>
            </a:r>
          </a:p>
        </p:txBody>
      </p:sp>
    </p:spTree>
    <p:extLst>
      <p:ext uri="{BB962C8B-B14F-4D97-AF65-F5344CB8AC3E}">
        <p14:creationId xmlns:p14="http://schemas.microsoft.com/office/powerpoint/2010/main" val="24635018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0C085BEF-0AD4-462C-85C7-7744B0EFDE52}"/>
              </a:ext>
            </a:extLst>
          </p:cNvPr>
          <p:cNvCxnSpPr>
            <a:cxnSpLocks/>
          </p:cNvCxnSpPr>
          <p:nvPr/>
        </p:nvCxnSpPr>
        <p:spPr>
          <a:xfrm>
            <a:off x="5570625" y="2311057"/>
            <a:ext cx="0" cy="5696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57D11A5-0AC5-4C89-A8CB-6A663C64FD0F}"/>
              </a:ext>
            </a:extLst>
          </p:cNvPr>
          <p:cNvGrpSpPr/>
          <p:nvPr/>
        </p:nvGrpSpPr>
        <p:grpSpPr>
          <a:xfrm>
            <a:off x="4909631" y="2897656"/>
            <a:ext cx="7282369" cy="3863014"/>
            <a:chOff x="4574351" y="340745"/>
            <a:chExt cx="10115615" cy="6150359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2854BFE-8BEB-4C05-B508-E49D07337CC3}"/>
                </a:ext>
              </a:extLst>
            </p:cNvPr>
            <p:cNvSpPr/>
            <p:nvPr/>
          </p:nvSpPr>
          <p:spPr>
            <a:xfrm>
              <a:off x="4574351" y="340745"/>
              <a:ext cx="1836316" cy="169077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FinalFare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01BFAC2-5126-46CE-9838-5FBD54509392}"/>
                </a:ext>
              </a:extLst>
            </p:cNvPr>
            <p:cNvCxnSpPr>
              <a:cxnSpLocks/>
              <a:stCxn id="31" idx="4"/>
              <a:endCxn id="33" idx="0"/>
            </p:cNvCxnSpPr>
            <p:nvPr/>
          </p:nvCxnSpPr>
          <p:spPr>
            <a:xfrm>
              <a:off x="5492509" y="2031522"/>
              <a:ext cx="0" cy="186761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47DB627-CFBE-4C24-A1DA-27B0433DE53E}"/>
                </a:ext>
              </a:extLst>
            </p:cNvPr>
            <p:cNvSpPr/>
            <p:nvPr/>
          </p:nvSpPr>
          <p:spPr>
            <a:xfrm>
              <a:off x="4574351" y="3899140"/>
              <a:ext cx="1836316" cy="169077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ADD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2C48D80-4BE8-48CD-810E-1E902CA284D3}"/>
                </a:ext>
              </a:extLst>
            </p:cNvPr>
            <p:cNvSpPr txBox="1"/>
            <p:nvPr/>
          </p:nvSpPr>
          <p:spPr>
            <a:xfrm>
              <a:off x="5492508" y="2642165"/>
              <a:ext cx="3398806" cy="441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/Sum = 0, Change = 0, Vend = 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3300C89-E3FE-4FD0-8691-51041F5BE813}"/>
                </a:ext>
              </a:extLst>
            </p:cNvPr>
            <p:cNvSpPr txBox="1"/>
            <p:nvPr/>
          </p:nvSpPr>
          <p:spPr>
            <a:xfrm>
              <a:off x="10194466" y="6050090"/>
              <a:ext cx="3675058" cy="441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Total Money In Calculation FSM Block</a:t>
              </a:r>
            </a:p>
          </p:txBody>
        </p:sp>
        <p:cxnSp>
          <p:nvCxnSpPr>
            <p:cNvPr id="36" name="Curved Connector 5">
              <a:extLst>
                <a:ext uri="{FF2B5EF4-FFF2-40B4-BE49-F238E27FC236}">
                  <a16:creationId xmlns:a16="http://schemas.microsoft.com/office/drawing/2014/main" id="{40DA61A9-B228-44E1-B05E-C3983E0B2516}"/>
                </a:ext>
              </a:extLst>
            </p:cNvPr>
            <p:cNvCxnSpPr>
              <a:cxnSpLocks/>
              <a:stCxn id="33" idx="7"/>
              <a:endCxn id="33" idx="5"/>
            </p:cNvCxnSpPr>
            <p:nvPr/>
          </p:nvCxnSpPr>
          <p:spPr>
            <a:xfrm rot="16200000" flipH="1">
              <a:off x="5543965" y="4744528"/>
              <a:ext cx="1195558" cy="12700"/>
            </a:xfrm>
            <a:prstGeom prst="curvedConnector5">
              <a:avLst>
                <a:gd name="adj1" fmla="val -19121"/>
                <a:gd name="adj2" fmla="val 14141685"/>
                <a:gd name="adj3" fmla="val 119121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53922F8-AA29-4FCD-8F6F-4EB2104A87A0}"/>
                </a:ext>
              </a:extLst>
            </p:cNvPr>
            <p:cNvSpPr txBox="1"/>
            <p:nvPr/>
          </p:nvSpPr>
          <p:spPr>
            <a:xfrm>
              <a:off x="8009127" y="4277080"/>
              <a:ext cx="6680839" cy="441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Money_in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&amp;&amp; Sum&lt;Fare /Sum = Sum + </a:t>
              </a:r>
              <a:r>
                <a:rPr lang="en-US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Money_in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Change = 0, Vend = 0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24F029F-8723-4E0E-8DF0-AC9E6E7CD624}"/>
              </a:ext>
            </a:extLst>
          </p:cNvPr>
          <p:cNvCxnSpPr>
            <a:cxnSpLocks/>
          </p:cNvCxnSpPr>
          <p:nvPr/>
        </p:nvCxnSpPr>
        <p:spPr>
          <a:xfrm>
            <a:off x="5570625" y="6181916"/>
            <a:ext cx="0" cy="5696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le 1">
            <a:extLst>
              <a:ext uri="{FF2B5EF4-FFF2-40B4-BE49-F238E27FC236}">
                <a16:creationId xmlns:a16="http://schemas.microsoft.com/office/drawing/2014/main" id="{2040E761-1E1F-40DA-8D4C-549167BA8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Diagram</a:t>
            </a:r>
          </a:p>
        </p:txBody>
      </p:sp>
    </p:spTree>
    <p:extLst>
      <p:ext uri="{BB962C8B-B14F-4D97-AF65-F5344CB8AC3E}">
        <p14:creationId xmlns:p14="http://schemas.microsoft.com/office/powerpoint/2010/main" val="27935844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0C085BEF-0AD4-462C-85C7-7744B0EFDE52}"/>
              </a:ext>
            </a:extLst>
          </p:cNvPr>
          <p:cNvCxnSpPr>
            <a:cxnSpLocks/>
          </p:cNvCxnSpPr>
          <p:nvPr/>
        </p:nvCxnSpPr>
        <p:spPr>
          <a:xfrm>
            <a:off x="5570625" y="2311057"/>
            <a:ext cx="0" cy="5696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57D11A5-0AC5-4C89-A8CB-6A663C64FD0F}"/>
              </a:ext>
            </a:extLst>
          </p:cNvPr>
          <p:cNvGrpSpPr/>
          <p:nvPr/>
        </p:nvGrpSpPr>
        <p:grpSpPr>
          <a:xfrm>
            <a:off x="4909631" y="2876870"/>
            <a:ext cx="7255432" cy="3863014"/>
            <a:chOff x="4574351" y="340745"/>
            <a:chExt cx="10078200" cy="6150359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2854BFE-8BEB-4C05-B508-E49D07337CC3}"/>
                </a:ext>
              </a:extLst>
            </p:cNvPr>
            <p:cNvSpPr/>
            <p:nvPr/>
          </p:nvSpPr>
          <p:spPr>
            <a:xfrm>
              <a:off x="4574351" y="340745"/>
              <a:ext cx="1836316" cy="169077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ADD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01BFAC2-5126-46CE-9838-5FBD54509392}"/>
                </a:ext>
              </a:extLst>
            </p:cNvPr>
            <p:cNvCxnSpPr>
              <a:cxnSpLocks/>
              <a:stCxn id="31" idx="4"/>
              <a:endCxn id="33" idx="0"/>
            </p:cNvCxnSpPr>
            <p:nvPr/>
          </p:nvCxnSpPr>
          <p:spPr>
            <a:xfrm>
              <a:off x="5492509" y="2031522"/>
              <a:ext cx="0" cy="186761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47DB627-CFBE-4C24-A1DA-27B0433DE53E}"/>
                </a:ext>
              </a:extLst>
            </p:cNvPr>
            <p:cNvSpPr/>
            <p:nvPr/>
          </p:nvSpPr>
          <p:spPr>
            <a:xfrm>
              <a:off x="4574351" y="3899140"/>
              <a:ext cx="1836316" cy="169077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Done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2C48D80-4BE8-48CD-810E-1E902CA284D3}"/>
                </a:ext>
              </a:extLst>
            </p:cNvPr>
            <p:cNvSpPr txBox="1"/>
            <p:nvPr/>
          </p:nvSpPr>
          <p:spPr>
            <a:xfrm>
              <a:off x="5615236" y="2672048"/>
              <a:ext cx="6416759" cy="490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Sum&gt;Fare/Sum =Sum, Change = Sum-Fare, Vend = 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3300C89-E3FE-4FD0-8691-51041F5BE813}"/>
                </a:ext>
              </a:extLst>
            </p:cNvPr>
            <p:cNvSpPr txBox="1"/>
            <p:nvPr/>
          </p:nvSpPr>
          <p:spPr>
            <a:xfrm>
              <a:off x="10194465" y="6050090"/>
              <a:ext cx="3675058" cy="441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Total Money In Calculation FSM Block</a:t>
              </a:r>
            </a:p>
          </p:txBody>
        </p:sp>
        <p:cxnSp>
          <p:nvCxnSpPr>
            <p:cNvPr id="36" name="Curved Connector 5">
              <a:extLst>
                <a:ext uri="{FF2B5EF4-FFF2-40B4-BE49-F238E27FC236}">
                  <a16:creationId xmlns:a16="http://schemas.microsoft.com/office/drawing/2014/main" id="{40DA61A9-B228-44E1-B05E-C3983E0B2516}"/>
                </a:ext>
              </a:extLst>
            </p:cNvPr>
            <p:cNvCxnSpPr>
              <a:cxnSpLocks/>
              <a:stCxn id="33" idx="7"/>
              <a:endCxn id="33" idx="5"/>
            </p:cNvCxnSpPr>
            <p:nvPr/>
          </p:nvCxnSpPr>
          <p:spPr>
            <a:xfrm rot="16200000" flipH="1">
              <a:off x="5543965" y="4744528"/>
              <a:ext cx="1195558" cy="12700"/>
            </a:xfrm>
            <a:prstGeom prst="curvedConnector5">
              <a:avLst>
                <a:gd name="adj1" fmla="val -19121"/>
                <a:gd name="adj2" fmla="val 14141685"/>
                <a:gd name="adj3" fmla="val 119121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53922F8-AA29-4FCD-8F6F-4EB2104A87A0}"/>
                </a:ext>
              </a:extLst>
            </p:cNvPr>
            <p:cNvSpPr txBox="1"/>
            <p:nvPr/>
          </p:nvSpPr>
          <p:spPr>
            <a:xfrm>
              <a:off x="7971711" y="4602491"/>
              <a:ext cx="6680840" cy="490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/Sum = Sum, Change = Sum-Fare, Vend = 1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7F1C8B-5FDB-4E01-A5CF-167AAF37F126}"/>
              </a:ext>
            </a:extLst>
          </p:cNvPr>
          <p:cNvSpPr txBox="1"/>
          <p:nvPr/>
        </p:nvSpPr>
        <p:spPr>
          <a:xfrm>
            <a:off x="6621376" y="2334291"/>
            <a:ext cx="5127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Money_in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&amp;&amp; Sum&lt;Fare /Sum = Sum +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Money_in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Change = 0, Vend = 0</a:t>
            </a:r>
          </a:p>
        </p:txBody>
      </p:sp>
      <p:cxnSp>
        <p:nvCxnSpPr>
          <p:cNvPr id="14" name="Curved Connector 5">
            <a:extLst>
              <a:ext uri="{FF2B5EF4-FFF2-40B4-BE49-F238E27FC236}">
                <a16:creationId xmlns:a16="http://schemas.microsoft.com/office/drawing/2014/main" id="{6C5C7288-4612-4112-9FE0-69C4D12C593D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25109" y="3403283"/>
            <a:ext cx="750925" cy="9143"/>
          </a:xfrm>
          <a:prstGeom prst="curvedConnector5">
            <a:avLst>
              <a:gd name="adj1" fmla="val -19121"/>
              <a:gd name="adj2" fmla="val 14141685"/>
              <a:gd name="adj3" fmla="val 11912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B2347192-A76E-4EC2-944C-8B7C1272E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Diagram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5AD7B8-7105-441C-BBA0-0EF77D6BAB53}"/>
              </a:ext>
            </a:extLst>
          </p:cNvPr>
          <p:cNvSpPr/>
          <p:nvPr/>
        </p:nvSpPr>
        <p:spPr>
          <a:xfrm>
            <a:off x="1913511" y="3586958"/>
            <a:ext cx="1321989" cy="106197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882A4D7-4942-437A-9E00-B80D49A6C8E4}"/>
              </a:ext>
            </a:extLst>
          </p:cNvPr>
          <p:cNvCxnSpPr>
            <a:cxnSpLocks/>
          </p:cNvCxnSpPr>
          <p:nvPr/>
        </p:nvCxnSpPr>
        <p:spPr>
          <a:xfrm flipH="1">
            <a:off x="2574505" y="5667238"/>
            <a:ext cx="233512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A915D6-877C-4230-9BE9-C4E033770A06}"/>
              </a:ext>
            </a:extLst>
          </p:cNvPr>
          <p:cNvCxnSpPr>
            <a:cxnSpLocks/>
            <a:endCxn id="18" idx="4"/>
          </p:cNvCxnSpPr>
          <p:nvPr/>
        </p:nvCxnSpPr>
        <p:spPr>
          <a:xfrm flipH="1" flipV="1">
            <a:off x="2574506" y="4648928"/>
            <a:ext cx="48" cy="9919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4C98B1B-DFAD-4EE5-831E-FFBA799F6AAC}"/>
              </a:ext>
            </a:extLst>
          </p:cNvPr>
          <p:cNvSpPr txBox="1"/>
          <p:nvPr/>
        </p:nvSpPr>
        <p:spPr>
          <a:xfrm>
            <a:off x="3235500" y="5346274"/>
            <a:ext cx="1208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Reset=1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E28E8E0-03B5-47C0-B030-AD9FBCA74FED}"/>
              </a:ext>
            </a:extLst>
          </p:cNvPr>
          <p:cNvSpPr txBox="1"/>
          <p:nvPr/>
        </p:nvSpPr>
        <p:spPr>
          <a:xfrm>
            <a:off x="354941" y="2365436"/>
            <a:ext cx="25441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Reset=1 then the machine always comes to ‘IDLE’ State regardless of its current state</a:t>
            </a:r>
          </a:p>
        </p:txBody>
      </p:sp>
    </p:spTree>
    <p:extLst>
      <p:ext uri="{BB962C8B-B14F-4D97-AF65-F5344CB8AC3E}">
        <p14:creationId xmlns:p14="http://schemas.microsoft.com/office/powerpoint/2010/main" val="42115322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B2347192-A76E-4EC2-944C-8B7C1272E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8E6C20-EC5A-405B-8BE5-85F1D67A7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317" y="2249777"/>
            <a:ext cx="5993417" cy="416103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80EDF34-E10C-46B9-9631-A3D180AAA391}"/>
              </a:ext>
            </a:extLst>
          </p:cNvPr>
          <p:cNvCxnSpPr>
            <a:cxnSpLocks/>
          </p:cNvCxnSpPr>
          <p:nvPr/>
        </p:nvCxnSpPr>
        <p:spPr>
          <a:xfrm flipH="1">
            <a:off x="4571999" y="6061963"/>
            <a:ext cx="16317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C6D7DA-7AEF-4D6E-BAAC-6653232BF98B}"/>
              </a:ext>
            </a:extLst>
          </p:cNvPr>
          <p:cNvSpPr/>
          <p:nvPr/>
        </p:nvSpPr>
        <p:spPr>
          <a:xfrm>
            <a:off x="6203749" y="5862624"/>
            <a:ext cx="816983" cy="3986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2D60D8-E81D-4C9A-8899-15CCFF030E19}"/>
              </a:ext>
            </a:extLst>
          </p:cNvPr>
          <p:cNvSpPr txBox="1"/>
          <p:nvPr/>
        </p:nvSpPr>
        <p:spPr>
          <a:xfrm>
            <a:off x="1296378" y="5675259"/>
            <a:ext cx="3954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       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Motijheel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Destination 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Karwan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Bazar (100)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DFFD3FA-4A9E-44C4-8CC4-E4FEE3A4D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73" y="2944457"/>
            <a:ext cx="4980028" cy="2422826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73F2BB3-7ECE-437A-88DA-54A07991A9B6}"/>
              </a:ext>
            </a:extLst>
          </p:cNvPr>
          <p:cNvCxnSpPr>
            <a:cxnSpLocks/>
          </p:cNvCxnSpPr>
          <p:nvPr/>
        </p:nvCxnSpPr>
        <p:spPr>
          <a:xfrm>
            <a:off x="3045880" y="3645651"/>
            <a:ext cx="565225" cy="684643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8453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B2347192-A76E-4EC2-944C-8B7C1272E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2D60D8-E81D-4C9A-8899-15CCFF030E19}"/>
              </a:ext>
            </a:extLst>
          </p:cNvPr>
          <p:cNvSpPr txBox="1"/>
          <p:nvPr/>
        </p:nvSpPr>
        <p:spPr>
          <a:xfrm>
            <a:off x="162732" y="5801494"/>
            <a:ext cx="4366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Rebate Code           : 11       Fare= 45 Taka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Rebate Code Valid  : 1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3A284FDA-4AE4-46EF-8611-ECD280181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021" y="2280723"/>
            <a:ext cx="6038850" cy="42386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C6D7DA-7AEF-4D6E-BAAC-6653232BF98B}"/>
              </a:ext>
            </a:extLst>
          </p:cNvPr>
          <p:cNvSpPr/>
          <p:nvPr/>
        </p:nvSpPr>
        <p:spPr>
          <a:xfrm>
            <a:off x="9062637" y="5852304"/>
            <a:ext cx="577309" cy="4335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7CD1499-409A-43FF-A411-FB461EBF03B8}"/>
              </a:ext>
            </a:extLst>
          </p:cNvPr>
          <p:cNvSpPr/>
          <p:nvPr/>
        </p:nvSpPr>
        <p:spPr>
          <a:xfrm>
            <a:off x="8369086" y="5367283"/>
            <a:ext cx="1270860" cy="3817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80EDF34-E10C-46B9-9631-A3D180AAA391}"/>
              </a:ext>
            </a:extLst>
          </p:cNvPr>
          <p:cNvCxnSpPr>
            <a:cxnSpLocks/>
          </p:cNvCxnSpPr>
          <p:nvPr/>
        </p:nvCxnSpPr>
        <p:spPr>
          <a:xfrm flipH="1">
            <a:off x="4382148" y="6087646"/>
            <a:ext cx="468048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265E292-3452-4A84-9D6B-2CC515E444FA}"/>
              </a:ext>
            </a:extLst>
          </p:cNvPr>
          <p:cNvCxnSpPr>
            <a:cxnSpLocks/>
          </p:cNvCxnSpPr>
          <p:nvPr/>
        </p:nvCxnSpPr>
        <p:spPr>
          <a:xfrm flipH="1">
            <a:off x="4468681" y="5671944"/>
            <a:ext cx="3851329" cy="3607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9A5EEDA-8D92-4A96-953C-E822280C0050}"/>
              </a:ext>
            </a:extLst>
          </p:cNvPr>
          <p:cNvCxnSpPr>
            <a:cxnSpLocks/>
          </p:cNvCxnSpPr>
          <p:nvPr/>
        </p:nvCxnSpPr>
        <p:spPr>
          <a:xfrm flipH="1">
            <a:off x="4382148" y="3218769"/>
            <a:ext cx="3166819" cy="28503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BE93A8F2-2E6A-4F88-BC0E-9B85A8B45FB8}"/>
              </a:ext>
            </a:extLst>
          </p:cNvPr>
          <p:cNvSpPr/>
          <p:nvPr/>
        </p:nvSpPr>
        <p:spPr>
          <a:xfrm>
            <a:off x="7477932" y="2858050"/>
            <a:ext cx="410706" cy="36071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DC4F1D-09CE-42D3-9C8B-A91BF4281A0B}"/>
              </a:ext>
            </a:extLst>
          </p:cNvPr>
          <p:cNvCxnSpPr>
            <a:cxnSpLocks/>
          </p:cNvCxnSpPr>
          <p:nvPr/>
        </p:nvCxnSpPr>
        <p:spPr>
          <a:xfrm>
            <a:off x="4241143" y="3429000"/>
            <a:ext cx="0" cy="678275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82ECA709-27EE-467E-91C0-880E23DB8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70" y="2785747"/>
            <a:ext cx="4499267" cy="2374613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73F2BB3-7ECE-437A-88DA-54A07991A9B6}"/>
              </a:ext>
            </a:extLst>
          </p:cNvPr>
          <p:cNvCxnSpPr>
            <a:cxnSpLocks/>
          </p:cNvCxnSpPr>
          <p:nvPr/>
        </p:nvCxnSpPr>
        <p:spPr>
          <a:xfrm>
            <a:off x="2975603" y="2622427"/>
            <a:ext cx="0" cy="678275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3707C90-BC23-4F3F-9F10-D1FE617632DE}"/>
              </a:ext>
            </a:extLst>
          </p:cNvPr>
          <p:cNvCxnSpPr>
            <a:cxnSpLocks/>
          </p:cNvCxnSpPr>
          <p:nvPr/>
        </p:nvCxnSpPr>
        <p:spPr>
          <a:xfrm>
            <a:off x="2887708" y="3768137"/>
            <a:ext cx="0" cy="820727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4563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B2347192-A76E-4EC2-944C-8B7C1272E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2D60D8-E81D-4C9A-8899-15CCFF030E19}"/>
              </a:ext>
            </a:extLst>
          </p:cNvPr>
          <p:cNvSpPr txBox="1"/>
          <p:nvPr/>
        </p:nvSpPr>
        <p:spPr>
          <a:xfrm>
            <a:off x="162732" y="5801494"/>
            <a:ext cx="436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Passenger   : 1       Fare= 90 Taka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035A25D3-5395-4029-BCDC-AE41EE4A8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32" y="2363324"/>
            <a:ext cx="4366433" cy="3272182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73F2BB3-7ECE-437A-88DA-54A07991A9B6}"/>
              </a:ext>
            </a:extLst>
          </p:cNvPr>
          <p:cNvCxnSpPr>
            <a:cxnSpLocks/>
          </p:cNvCxnSpPr>
          <p:nvPr/>
        </p:nvCxnSpPr>
        <p:spPr>
          <a:xfrm>
            <a:off x="4445204" y="2179775"/>
            <a:ext cx="0" cy="678275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DC4F1D-09CE-42D3-9C8B-A91BF4281A0B}"/>
              </a:ext>
            </a:extLst>
          </p:cNvPr>
          <p:cNvCxnSpPr>
            <a:cxnSpLocks/>
          </p:cNvCxnSpPr>
          <p:nvPr/>
        </p:nvCxnSpPr>
        <p:spPr>
          <a:xfrm flipH="1">
            <a:off x="2991173" y="3429000"/>
            <a:ext cx="1249970" cy="1421969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5D6C15B-BA24-406A-AC61-BF4822EFC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737" y="2266350"/>
            <a:ext cx="6019800" cy="4181475"/>
          </a:xfrm>
          <a:prstGeom prst="rect">
            <a:avLst/>
          </a:prstGeom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9A5EEDA-8D92-4A96-953C-E822280C0050}"/>
              </a:ext>
            </a:extLst>
          </p:cNvPr>
          <p:cNvCxnSpPr>
            <a:cxnSpLocks/>
          </p:cNvCxnSpPr>
          <p:nvPr/>
        </p:nvCxnSpPr>
        <p:spPr>
          <a:xfrm flipH="1">
            <a:off x="4382148" y="3218769"/>
            <a:ext cx="3166819" cy="28503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80EDF34-E10C-46B9-9631-A3D180AAA391}"/>
              </a:ext>
            </a:extLst>
          </p:cNvPr>
          <p:cNvCxnSpPr>
            <a:cxnSpLocks/>
          </p:cNvCxnSpPr>
          <p:nvPr/>
        </p:nvCxnSpPr>
        <p:spPr>
          <a:xfrm flipH="1">
            <a:off x="4382149" y="6069101"/>
            <a:ext cx="3937861" cy="185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C6D7DA-7AEF-4D6E-BAAC-6653232BF98B}"/>
              </a:ext>
            </a:extLst>
          </p:cNvPr>
          <p:cNvSpPr/>
          <p:nvPr/>
        </p:nvSpPr>
        <p:spPr>
          <a:xfrm>
            <a:off x="8391247" y="5853996"/>
            <a:ext cx="577309" cy="4335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E93A8F2-2E6A-4F88-BC0E-9B85A8B45FB8}"/>
              </a:ext>
            </a:extLst>
          </p:cNvPr>
          <p:cNvSpPr/>
          <p:nvPr/>
        </p:nvSpPr>
        <p:spPr>
          <a:xfrm>
            <a:off x="7477932" y="2858050"/>
            <a:ext cx="410706" cy="36071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994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7321F455-1033-4995-85D8-C836A76D2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220" y="2134546"/>
            <a:ext cx="2356242" cy="3585586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2347192-A76E-4EC2-944C-8B7C1272E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2D60D8-E81D-4C9A-8899-15CCFF030E19}"/>
              </a:ext>
            </a:extLst>
          </p:cNvPr>
          <p:cNvSpPr txBox="1"/>
          <p:nvPr/>
        </p:nvSpPr>
        <p:spPr>
          <a:xfrm>
            <a:off x="1894663" y="5808556"/>
            <a:ext cx="3954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Money In      : 001 (5Tk)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Fare               : 90 Tk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Money Input : 5 TK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621D6-3C2A-41D9-8364-3CF68097A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957" y="2276962"/>
            <a:ext cx="5915025" cy="413385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80EDF34-E10C-46B9-9631-A3D180AAA391}"/>
              </a:ext>
            </a:extLst>
          </p:cNvPr>
          <p:cNvCxnSpPr>
            <a:cxnSpLocks/>
          </p:cNvCxnSpPr>
          <p:nvPr/>
        </p:nvCxnSpPr>
        <p:spPr>
          <a:xfrm flipH="1">
            <a:off x="4382148" y="6061963"/>
            <a:ext cx="2534523" cy="71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C6D7DA-7AEF-4D6E-BAAC-6653232BF98B}"/>
              </a:ext>
            </a:extLst>
          </p:cNvPr>
          <p:cNvSpPr/>
          <p:nvPr/>
        </p:nvSpPr>
        <p:spPr>
          <a:xfrm>
            <a:off x="6916671" y="5862623"/>
            <a:ext cx="816983" cy="3986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3D2B5E-6152-4BCE-9A67-5A22A2866D9A}"/>
              </a:ext>
            </a:extLst>
          </p:cNvPr>
          <p:cNvCxnSpPr>
            <a:cxnSpLocks/>
          </p:cNvCxnSpPr>
          <p:nvPr/>
        </p:nvCxnSpPr>
        <p:spPr>
          <a:xfrm flipH="1">
            <a:off x="4382148" y="3218769"/>
            <a:ext cx="3166819" cy="28503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7FCC1EE-F07C-43EA-BCB3-E668EC2375A2}"/>
              </a:ext>
            </a:extLst>
          </p:cNvPr>
          <p:cNvSpPr/>
          <p:nvPr/>
        </p:nvSpPr>
        <p:spPr>
          <a:xfrm>
            <a:off x="7180239" y="2883420"/>
            <a:ext cx="429429" cy="351215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2AAE49-81D0-47B2-A0FE-AAB7B88C3120}"/>
              </a:ext>
            </a:extLst>
          </p:cNvPr>
          <p:cNvSpPr/>
          <p:nvPr/>
        </p:nvSpPr>
        <p:spPr>
          <a:xfrm>
            <a:off x="6808533" y="2883420"/>
            <a:ext cx="371706" cy="351215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F78568-F390-4BEC-AA5F-85B888CC11CF}"/>
              </a:ext>
            </a:extLst>
          </p:cNvPr>
          <p:cNvCxnSpPr>
            <a:cxnSpLocks/>
          </p:cNvCxnSpPr>
          <p:nvPr/>
        </p:nvCxnSpPr>
        <p:spPr>
          <a:xfrm flipH="1">
            <a:off x="4382148" y="3204494"/>
            <a:ext cx="2737133" cy="28503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73F2BB3-7ECE-437A-88DA-54A07991A9B6}"/>
              </a:ext>
            </a:extLst>
          </p:cNvPr>
          <p:cNvCxnSpPr>
            <a:cxnSpLocks/>
          </p:cNvCxnSpPr>
          <p:nvPr/>
        </p:nvCxnSpPr>
        <p:spPr>
          <a:xfrm>
            <a:off x="2413712" y="2134546"/>
            <a:ext cx="0" cy="590918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EB916D7-FA27-4617-9C1A-010DC0FC8637}"/>
              </a:ext>
            </a:extLst>
          </p:cNvPr>
          <p:cNvCxnSpPr>
            <a:cxnSpLocks/>
          </p:cNvCxnSpPr>
          <p:nvPr/>
        </p:nvCxnSpPr>
        <p:spPr>
          <a:xfrm>
            <a:off x="2413712" y="3491917"/>
            <a:ext cx="0" cy="932849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5">
            <a:extLst>
              <a:ext uri="{FF2B5EF4-FFF2-40B4-BE49-F238E27FC236}">
                <a16:creationId xmlns:a16="http://schemas.microsoft.com/office/drawing/2014/main" id="{E68E35C7-F9D6-4929-AA66-3DD854D1A7CC}"/>
              </a:ext>
            </a:extLst>
          </p:cNvPr>
          <p:cNvCxnSpPr>
            <a:cxnSpLocks/>
          </p:cNvCxnSpPr>
          <p:nvPr/>
        </p:nvCxnSpPr>
        <p:spPr>
          <a:xfrm rot="16200000" flipH="1">
            <a:off x="2394307" y="4868324"/>
            <a:ext cx="750925" cy="9143"/>
          </a:xfrm>
          <a:prstGeom prst="curvedConnector5">
            <a:avLst>
              <a:gd name="adj1" fmla="val -19121"/>
              <a:gd name="adj2" fmla="val 14141685"/>
              <a:gd name="adj3" fmla="val 119121"/>
            </a:avLst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8471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121C2D-CAE4-4B35-B989-7FA5D7D1C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673" y="2315062"/>
            <a:ext cx="5991225" cy="409575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2347192-A76E-4EC2-944C-8B7C1272E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2D60D8-E81D-4C9A-8899-15CCFF030E19}"/>
              </a:ext>
            </a:extLst>
          </p:cNvPr>
          <p:cNvSpPr txBox="1"/>
          <p:nvPr/>
        </p:nvSpPr>
        <p:spPr>
          <a:xfrm>
            <a:off x="479501" y="5446305"/>
            <a:ext cx="458968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Money In      : 100 (50Tk)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Fare               : 90 Tk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Money Input : 105 Tk (100 Exceed LED on!)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           : 15 Tk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Ticket Buy Completed LED ‘ON’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80EDF34-E10C-46B9-9631-A3D180AAA391}"/>
              </a:ext>
            </a:extLst>
          </p:cNvPr>
          <p:cNvCxnSpPr>
            <a:cxnSpLocks/>
          </p:cNvCxnSpPr>
          <p:nvPr/>
        </p:nvCxnSpPr>
        <p:spPr>
          <a:xfrm flipH="1">
            <a:off x="4382148" y="6061963"/>
            <a:ext cx="2534523" cy="71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C6D7DA-7AEF-4D6E-BAAC-6653232BF98B}"/>
              </a:ext>
            </a:extLst>
          </p:cNvPr>
          <p:cNvSpPr/>
          <p:nvPr/>
        </p:nvSpPr>
        <p:spPr>
          <a:xfrm>
            <a:off x="6916671" y="5862623"/>
            <a:ext cx="816983" cy="3986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3D2B5E-6152-4BCE-9A67-5A22A2866D9A}"/>
              </a:ext>
            </a:extLst>
          </p:cNvPr>
          <p:cNvCxnSpPr>
            <a:cxnSpLocks/>
          </p:cNvCxnSpPr>
          <p:nvPr/>
        </p:nvCxnSpPr>
        <p:spPr>
          <a:xfrm flipH="1">
            <a:off x="4382148" y="3218769"/>
            <a:ext cx="3166819" cy="28503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7FCC1EE-F07C-43EA-BCB3-E668EC2375A2}"/>
              </a:ext>
            </a:extLst>
          </p:cNvPr>
          <p:cNvSpPr/>
          <p:nvPr/>
        </p:nvSpPr>
        <p:spPr>
          <a:xfrm>
            <a:off x="7180239" y="2883420"/>
            <a:ext cx="429429" cy="351215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2AAE49-81D0-47B2-A0FE-AAB7B88C3120}"/>
              </a:ext>
            </a:extLst>
          </p:cNvPr>
          <p:cNvSpPr/>
          <p:nvPr/>
        </p:nvSpPr>
        <p:spPr>
          <a:xfrm>
            <a:off x="6808533" y="2883420"/>
            <a:ext cx="371706" cy="351215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F78568-F390-4BEC-AA5F-85B888CC11CF}"/>
              </a:ext>
            </a:extLst>
          </p:cNvPr>
          <p:cNvCxnSpPr>
            <a:cxnSpLocks/>
          </p:cNvCxnSpPr>
          <p:nvPr/>
        </p:nvCxnSpPr>
        <p:spPr>
          <a:xfrm flipH="1">
            <a:off x="4382148" y="3204494"/>
            <a:ext cx="2737133" cy="28503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EB916D7-FA27-4617-9C1A-010DC0FC8637}"/>
              </a:ext>
            </a:extLst>
          </p:cNvPr>
          <p:cNvCxnSpPr>
            <a:cxnSpLocks/>
          </p:cNvCxnSpPr>
          <p:nvPr/>
        </p:nvCxnSpPr>
        <p:spPr>
          <a:xfrm>
            <a:off x="2413712" y="3491917"/>
            <a:ext cx="0" cy="932849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5">
            <a:extLst>
              <a:ext uri="{FF2B5EF4-FFF2-40B4-BE49-F238E27FC236}">
                <a16:creationId xmlns:a16="http://schemas.microsoft.com/office/drawing/2014/main" id="{E68E35C7-F9D6-4929-AA66-3DD854D1A7CC}"/>
              </a:ext>
            </a:extLst>
          </p:cNvPr>
          <p:cNvCxnSpPr>
            <a:cxnSpLocks/>
          </p:cNvCxnSpPr>
          <p:nvPr/>
        </p:nvCxnSpPr>
        <p:spPr>
          <a:xfrm rot="16200000" flipH="1">
            <a:off x="2394307" y="4868324"/>
            <a:ext cx="750925" cy="9143"/>
          </a:xfrm>
          <a:prstGeom prst="curvedConnector5">
            <a:avLst>
              <a:gd name="adj1" fmla="val -19121"/>
              <a:gd name="adj2" fmla="val 14141685"/>
              <a:gd name="adj3" fmla="val 119121"/>
            </a:avLst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6C3934C-5499-4E2C-9071-D4955703DDD6}"/>
              </a:ext>
            </a:extLst>
          </p:cNvPr>
          <p:cNvSpPr/>
          <p:nvPr/>
        </p:nvSpPr>
        <p:spPr>
          <a:xfrm>
            <a:off x="6439947" y="2883297"/>
            <a:ext cx="371706" cy="35133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EDE4341-7631-4938-B2B2-37B91A8D2210}"/>
              </a:ext>
            </a:extLst>
          </p:cNvPr>
          <p:cNvCxnSpPr>
            <a:cxnSpLocks/>
          </p:cNvCxnSpPr>
          <p:nvPr/>
        </p:nvCxnSpPr>
        <p:spPr>
          <a:xfrm flipH="1">
            <a:off x="4339553" y="3225906"/>
            <a:ext cx="2269355" cy="28081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565A348-5B93-4AA8-BB2D-5AB99FC76344}"/>
              </a:ext>
            </a:extLst>
          </p:cNvPr>
          <p:cNvSpPr/>
          <p:nvPr/>
        </p:nvSpPr>
        <p:spPr>
          <a:xfrm>
            <a:off x="6297267" y="2506677"/>
            <a:ext cx="511266" cy="35450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7EBD1DD-39F9-4FD7-ABED-85E7C83FC490}"/>
              </a:ext>
            </a:extLst>
          </p:cNvPr>
          <p:cNvCxnSpPr>
            <a:cxnSpLocks/>
          </p:cNvCxnSpPr>
          <p:nvPr/>
        </p:nvCxnSpPr>
        <p:spPr>
          <a:xfrm flipH="1">
            <a:off x="4321048" y="2884075"/>
            <a:ext cx="1999615" cy="30905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AE027E4-D22D-47D2-BA7D-28D3FE3F7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605" y="2315062"/>
            <a:ext cx="2559136" cy="3124211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73F2BB3-7ECE-437A-88DA-54A07991A9B6}"/>
              </a:ext>
            </a:extLst>
          </p:cNvPr>
          <p:cNvCxnSpPr>
            <a:cxnSpLocks/>
          </p:cNvCxnSpPr>
          <p:nvPr/>
        </p:nvCxnSpPr>
        <p:spPr>
          <a:xfrm>
            <a:off x="2413712" y="3649851"/>
            <a:ext cx="0" cy="847582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32002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1359F-F6AA-0A1F-34F4-4AF48BEE6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9801637" cy="344783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5400" dirty="0">
              <a:cs typeface="Calibri"/>
            </a:endParaRPr>
          </a:p>
          <a:p>
            <a:pPr marL="0" indent="0">
              <a:buNone/>
            </a:pPr>
            <a:r>
              <a:rPr lang="en-US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cs typeface="Calibri"/>
              </a:rPr>
              <a:t>Thank you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  <a:cs typeface="Calibri" panose="020F050202020403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sp>
        <p:nvSpPr>
          <p:cNvPr id="2" name="AutoShape 2" descr="data:image/png;base64,iVBORw0KGgoAAAANSUhEUgAABmwAABR8CAYAAAD3lCfIAAAAAXNSR0IArs4c6QAAMzJ0RVh0bXhmaWxlACUzQ214R3JhcGhNb2RlbCUyMGR4JTNEJTIyMTkwOSUyMiUyMGR5JTNEJTIyMTAzOCUyMiUyMGdyaWQlM0QlMjIxJTIyJTIwZ3JpZFNpemUlM0QlMjIxMCUyMiUyMGd1aWRlcyUzRCUyMjElMjIlMjB0b29sdGlwcyUzRCUyMjElMjIlMjBjb25uZWN0JTNEJTIyMSUyMiUyMGFycm93cyUzRCUyMjElMjIlMjBmb2xkJTNEJTIyMSUyMiUyMHBhZ2UlM0QlMjIxJTIyJTIwcGFnZVNjYWxlJTNEJTIyMSUyMiUyMHBhZ2VXaWR0aCUzRCUyMjg1MCUyMiUyMHBhZ2VIZWlnaHQlM0QlMjIxMTAwJTIyJTIwYmFja2dyb3VuZCUzRCUyMiUyMzMwRkY2RSUyMiUyMG1hdGglM0QlMjIwJTIyJTIwc2hhZG93JTNEJTIyMCUyMiUzRSUzQ3Jvb3QlM0UlM0NteENlbGwlMjBpZCUzRCUyMjAlMjIlMkYlM0UlM0NteENlbGwlMjBpZCUzRCUyMjElMjIlMjBwYXJlbnQlM0QlMjIwJTIyJTJGJTNFJTNDbXhDZWxsJTIwaWQlM0QlMjJrVnhOZHVkSEkwbjRQVTRDSW5rYi0yMiUyMiUyMHZhbHVlJTNEJTIyJTIyJTIwc3R5bGUlM0QlMjJlZGdlU3R5bGUlM0RvcnRob2dvbmFsRWRnZVN0eWxlJTNCcm91bmRlZCUzRDAlM0JvcnRob2dvbmFsTG9vcCUzRDElM0JqZXR0eVNpemUlM0RhdXRvJTNCaHRtbCUzRDElM0IlMjIlMjBlZGdlJTNEJTIyMSUyMiUyMHBhcmVudCUzRCUyMjElMjIlMjBzb3VyY2UlM0QlMjJrVnhOZHVkSEkwbjRQVTRDSW5rYi0xJTIyJTIwdGFyZ2V0JTNEJTIya1Z4TmR1ZEhJMG40UFU0Q0lua2ItMiUyMiUzRSUzQ214R2VvbWV0cnklMjByZWxhdGl2ZSUzRCUyMjElMjIlMjBhcyUzRCUyMmdlb21ldHJ5JTIyJTJGJTNFJTNDJTJGbXhDZWxsJTNFJTNDbXhDZWxsJTIwaWQlM0QlMjJrVnhOZHVkSEkwbjRQVTRDSW5rYi0xJTIyJTIwdmFsdWUlM0QlMjJTVEFSVCUyMiUyMHN0eWxlJTNEJTIyZWxsaXBzZSUzQndoaXRlU3BhY2UlM0R3cmFwJTNCaHRtbCUzRDElM0IlMjIlMjB2ZXJ0ZXglM0QlMjIxJTIyJTIwcGFyZW50JTNEJTIyMSUyMiUzRSUzQ214R2VvbWV0cnklMjB4JTNEJTIyMzUwJTIyJTIweSUzRCUyMjIwJTIyJTIwd2lkdGglM0QlMjIxMTAlMjIlMjBoZWlnaHQlM0QlMjI2MCUyMiUyMGFzJTNEJTIyZ2VvbWV0cnklMjIlMkYlM0UlM0MlMkZteENlbGwlM0UlM0NteENlbGwlMjBpZCUzRCUyMmtWeE5kdWRISTBuNFBVNENJbmtiLTUlMjIlMjB2YWx1ZSUzRCUyMiUyMiUyMHN0eWxlJTNEJTIyZWRnZVN0eWxlJTNEb3J0aG9nb25hbEVkZ2VTdHlsZSUzQnJvdW5kZWQlM0QwJTNCb3J0aG9nb25hbExvb3AlM0QxJTNCamV0dHlTaXplJTNEYXV0byUzQmh0bWwlM0QxJTNCJTIyJTIwZWRnZSUzRCUyMjElMjIlMjBwYXJlbnQlM0QlMjIxJTIyJTIwc291cmNlJTNEJTIya1Z4TmR1ZEhJMG40UFU0Q0lua2ItMiUyMiUyMHRhcmdldCUzRCUyMmtWeE5kdWRISTBuNFBVNENJbmtiLTQlMjIlM0UlM0NteEdlb21ldHJ5JTIwcmVsYXRpdmUlM0QlMjIxJTIyJTIwYXMlM0QlMjJnZW9tZXRyeSUyMiUyRiUzRSUzQyUyRm14Q2VsbCUzRSUzQ214Q2VsbCUyMGlkJTNEJTIya1Z4TmR1ZEhJMG40UFU0Q0lua2ItMiUyMiUyMHZhbHVlJTNEJTIyRGVzdGluYXRpb24lMjBTZWxlY3Rpb24lMjIlMjBzdHlsZSUzRCUyMnNoYXBlJTNEcGFyYWxsZWxvZ3JhbSUzQnBlcmltZXRlciUzRHBhcmFsbGVsb2dyYW1QZXJpbWV0ZXIlM0J3aGl0ZVNwYWNlJTNEd3JhcCUzQmh0bWwlM0QxJTNCZml4ZWRTaXplJTNEMSUzQiUyMiUyMHZlcnRleCUzRCUyMjElMjIlMjBwYXJlbnQlM0QlMjIxJTIyJTNFJTNDbXhHZW9tZXRyeSUyMHglM0QlMjIyNzAlMjIlMjB5JTNEJTIyMTEwJTIyJTIwd2lkdGglM0QlMjIyNzAlMjIlMjBoZWlnaHQlM0QlMjI2MCUyMiUyMGFzJTNEJTIyZ2VvbWV0cnklMjIlMkYlM0UlM0MlMkZteENlbGwlM0UlM0NteENlbGwlMjBpZCUzRCUyMmtWeE5kdWRISTBuNFBVNENJbmtiLTclMjIlMjB2YWx1ZSUzRCUyMiUyMiUyMHN0eWxlJTNEJTIyZWRnZVN0eWxlJTNEb3J0aG9nb25hbEVkZ2VTdHlsZSUzQnJvdW5kZWQlM0QwJTNCb3J0aG9nb25hbExvb3AlM0QxJTNCamV0dHlTaXplJTNEYXV0byUzQmh0bWwlM0QxJTNCJTIyJTIwZWRnZSUzRCUyMjElMjIlMjBwYXJlbnQlM0QlMjIxJTIyJTIwc291cmNlJTNEJTIya1Z4TmR1ZEhJMG40UFU0Q0lua2ItNCUyMiUyMHRhcmdldCUzRCUyMmtWeE5kdWRISTBuNFBVNENJbmtiLTYlMjIlM0UlM0NteEdlb21ldHJ5JTIwcmVsYXRpdmUlM0QlMjIxJTIyJTIwYXMlM0QlMjJnZW9tZXRyeSUyMiUzRSUzQ0FycmF5JTIwYXMlM0QlMjJwb2ludHMlMjIlM0UlM0NteFBvaW50JTIweCUzRCUyMjM5MCUyMiUyMHklM0QlMjIzMzAlMjIlMkYlM0UlM0NteFBvaW50JTIweCUzRCUyMjM5MCUyMiUyMHklM0QlMjIzMzAlMjIlMkYlM0UlM0MlMkZBcnJheSUzRSUzQyUyRm14R2VvbWV0cnklM0UlM0MlMkZteENlbGwlM0UlM0NteENlbGwlMjBpZCUzRCUyMmtWeE5kdWRISTBuNFBVNENJbmtiLTQlMjIlMjB2YWx1ZSUzRCUyMk51bWJlciUyMG9mJTIwdGlja2V0JTIwc2VsZWN0aW9uLiUyMiUyMHN0eWxlJTNEJTIyc2hhcGUlM0RwYXJhbGxlbG9ncmFtJTNCcGVyaW1ldGVyJTNEcGFyYWxsZWxvZ3JhbVBlcmltZXRlciUzQndoaXRlU3BhY2UlM0R3cmFwJTNCaHRtbCUzRDElM0JmaXhlZFNpemUlM0QxJTNCJTIyJTIwdmVydGV4JTNEJTIyMSUyMiUyMHBhcmVudCUzRCUyMjElMjIlM0UlM0NteEdlb21ldHJ5JTIweCUzRCUyMjI3MCUyMiUyMHklM0QlMjIyNTAlMjIlMjB3aWR0aCUzRCUyMjI3MCUyMiUyMGhlaWdodCUzRCUyMjYwJTIyJTIwYXMlM0QlMjJnZW9tZXRyeSUyMiUyRiUzRSUzQyUyRm14Q2VsbCUzRSUzQ214Q2VsbCUyMGlkJTNEJTIya1Z4TmR1ZEhJMG40UFU0Q0lua2ItOSUyMiUyMHZhbHVlJTNEJTIyJTIyJTIwc3R5bGUlM0QlMjJlZGdlU3R5bGUlM0RvcnRob2dvbmFsRWRnZVN0eWxlJTNCcm91bmRlZCUzRDAlM0JvcnRob2dvbmFsTG9vcCUzRDElM0JqZXR0eVNpemUlM0RhdXRvJTNCaHRtbCUzRDElM0IlMjIlMjBlZGdlJTNEJTIyMSUyMiUyMHBhcmVudCUzRCUyMjElMjIlMjBzb3VyY2UlM0QlMjJrVnhOZHVkSEkwbjRQVTRDSW5rYi02JTIyJTIwdGFyZ2V0JTNEJTIya1Z4TmR1ZEhJMG40UFU0Q0lua2ItOCUyMiUzRSUzQ214R2VvbWV0cnklMjByZWxhdGl2ZSUzRCUyMjElMjIlMjBhcyUzRCUyMmdlb21ldHJ5JTIyJTNFJTNDQXJyYXklMjBhcyUzRCUyMnBvaW50cyUyMiUzRSUzQ214UG9pbnQlMjB4JTNEJTIyMzkwJTIyJTIweSUzRCUyMjUzMCUyMiUyRiUzRSUzQ214UG9pbnQlMjB4JTNEJTIyMzkwJTIyJTIweSUzRCUyMjUzMCUyMiUyRiUzRSUzQyUyRkFycmF5JTNFJTNDJTJGbXhHZW9tZXRyeSUzRSUzQyUyRm14Q2VsbCUzRSUzQ214Q2VsbCUyMGlkJTNEJTIya1Z4TmR1ZEhJMG40UFU0Q0lua2ItMjQlMjIlMjB2YWx1ZSUzRCUyMiUyMiUyMHN0eWxlJTNEJTIyZWRnZVN0eWxlJTNEb3J0aG9nb25hbEVkZ2VTdHlsZSUzQnJvdW5kZWQlM0QwJTNCb3J0aG9nb25hbExvb3AlM0QxJTNCamV0dHlTaXplJTNEYXV0byUzQmh0bWwlM0QxJTNCJTIyJTIwZWRnZSUzRCUyMjElMjIlMjBwYXJlbnQlM0QlMjIxJTIyJTIwc291cmNlJTNEJTIya1Z4TmR1ZEhJMG40UFU0Q0lua2ItNiUyMiUyMHRhcmdldCUzRCUyMmtWeE5kdWRISTBuNFBVNENJbmtiLTIzJTIyJTNFJTNDbXhHZW9tZXRyeSUyMHJlbGF0aXZlJTNEJTIyMSUyMiUyMGFzJTNEJTIyZ2VvbWV0cnklMjIlMkYlM0UlM0MlMkZteENlbGwlM0UlM0NteENlbGwlMjBpZCUzRCUyMmtWeE5kdWRISTBuNFBVNENJbmtiLTYlMjIlMjB2YWx1ZSUzRCUyMklmJTIwZWxpZ2libGUlMjBmb3IlMjBSZWJhdGUuJTIyJTIwc3R5bGUlM0QlMjJyaG9tYnVzJTNCd2hpdGVTcGFjZSUzRHdyYXAlM0JodG1sJTNEMSUzQiUyMiUyMHZlcnRleCUzRCUyMjElMjIlMjBwYXJlbnQlM0QlMjIxJTIyJTNFJTNDbXhHZW9tZXRyeSUyMHglM0QlMjIzMDAlMjIlMjB5JTNEJTIyMzgwJTIyJTIwd2lkdGglM0QlMjIxODAlMjIlMjBoZWlnaHQlM0QlMjI4MCUyMiUyMGFzJTNEJTIyZ2VvbWV0cnklMjIlMkYlM0UlM0MlMkZteENlbGwlM0UlM0NteENlbGwlMjBpZCUzRCUyMmtWeE5kdWRISTBuNFBVNENJbmtiLTExJTIyJTIwdmFsdWUlM0QlMjIlMjIlMjBzdHlsZSUzRCUyMmVkZ2VTdHlsZSUzRG9ydGhvZ29uYWxFZGdlU3R5bGUlM0Jyb3VuZGVkJTNEMCUzQm9ydGhvZ29uYWxMb29wJTNEMSUzQmpldHR5U2l6ZSUzRGF1dG8lM0JodG1sJTNEMSUzQiUyMiUyMGVkZ2UlM0QlMjIxJTIyJTIwcGFyZW50JTNEJTIyMSUyMiUyMHNvdXJjZSUzRCUyMmtWeE5kdWRISTBuNFBVNENJbmtiLTglMjIlMjB0YXJnZXQlM0QlMjJrVnhOZHVkSEkwbjRQVTRDSW5rYi0xMCUyMiUzRSUzQ214R2VvbWV0cnklMjByZWxhdGl2ZSUzRCUyMjElMjIlMjBhcyUzRCUyMmdlb21ldHJ5JTIyJTJGJTNFJTNDJTJGbXhDZWxsJTNFJTNDbXhDZWxsJTIwaWQlM0QlMjJrVnhOZHVkSEkwbjRQVTRDSW5rYi04JTIyJTIwdmFsdWUlM0QlMjJEaXNwbGF5JTIwVG90YWwlMjBQcmljZSUyMG9mJTIwVGlja2V0cy4lMjIlMjBzdHlsZSUzRCUyMndoaXRlU3BhY2UlM0R3cmFwJTNCaHRtbCUzRDElM0IlMjIlMjB2ZXJ0ZXglM0QlMjIxJTIyJTIwcGFyZW50JTNEJTIyMSUyMiUzRSUzQ214R2VvbWV0cnklMjB4JTNEJTIyMzQ1JTIyJTIweSUzRCUyMjU1MCUyMiUyMHdpZHRoJTNEJTIyMTIwJTIyJTIwaGVpZ2h0JTNEJTIyNjAlMjIlMjBhcyUzRCUyMmdlb21ldHJ5JTIyJTJGJTNFJTNDJTJGbXhDZWxsJTNFJTNDbXhDZWxsJTIwaWQlM0QlMjJrVnhOZHVkSEkwbjRQVTRDSW5rYi0xMyUyMiUyMHZhbHVlJTNEJTIyJTIyJTIwc3R5bGUlM0QlMjJlZGdlU3R5bGUlM0RvcnRob2dvbmFsRWRnZVN0eWxlJTNCcm91bmRlZCUzRDAlM0JvcnRob2dvbmFsTG9vcCUzRDElM0JqZXR0eVNpemUlM0RhdXRvJTNCaHRtbCUzRDElM0IlMjIlMjBlZGdlJTNEJTIyMSUyMiUyMHBhcmVudCUzRCUyMjElMjIlMjBzb3VyY2UlM0QlMjJrVnhOZHVkSEkwbjRQVTRDSW5rYi0xMCUyMiUyMHRhcmdldCUzRCUyMmtWeE5kdWRISTBuNFBVNENJbmtiLTEyJTIyJTNFJTNDbXhHZW9tZXRyeSUyMHJlbGF0aXZlJTNEJTIyMSUyMiUyMGFzJTNEJTIyZ2VvbWV0cnklMjIlMkYlM0UlM0MlMkZteENlbGwlM0UlM0NteENlbGwlMjBpZCUzRCUyMmtWeE5kdWRISTBuNFBVNENJbmtiLTEwJTIyJTIwdmFsdWUlM0QlMjJNb25leSUyMFByb2Nlc3NpbmclMjBNb2R1bGUuJTIyJTIwc3R5bGUlM0QlMjJ3aGl0ZVNwYWNlJTNEd3JhcCUzQmh0bWwlM0QxJTNCJTIyJTIwdmVydGV4JTNEJTIyMSUyMiUyMHBhcmVudCUzRCUyMjElMjIlM0UlM0NteEdlb21ldHJ5JTIweCUzRCUyMjM0NSUyMiUyMHklM0QlMjI2OTAlMjIlMjB3aWR0aCUzRCUyMjEyMCUyMiUyMGhlaWdodCUzRCUyMjYwJTIyJTIwYXMlM0QlMjJnZW9tZXRyeSUyMiUyRiUzRSUzQyUyRm14Q2VsbCUzRSUzQ214Q2VsbCUyMGlkJTNEJTIya1Z4TmR1ZEhJMG40UFU0Q0lua2ItMTUlMjIlMjB2YWx1ZSUzRCUyMiUyMiUyMHN0eWxlJTNEJTIyZWRnZVN0eWxlJTNEb3J0aG9nb25hbEVkZ2VTdHlsZSUzQnJvdW5kZWQlM0QwJTNCb3J0aG9nb25hbExvb3AlM0QxJTNCamV0dHlTaXplJTNEYXV0byUzQmh0bWwlM0QxJTNCJTIyJTIwZWRnZSUzRCUyMjElMjIlMjBwYXJlbnQlM0QlMjIxJTIyJTIwc291cmNlJTNEJTIya1Z4TmR1ZEhJMG40UFU0Q0lua2ItMTIlMjIlMjB0YXJnZXQlM0QlMjJrVnhOZHVkSEkwbjRQVTRDSW5rYi0xNCUyMiUzRSUzQ214R2VvbWV0cnklMjByZWxhdGl2ZSUzRCUyMjElMjIlMjBhcyUzRCUyMmdlb21ldHJ5JTIyJTJGJTNFJTNDJTJGbXhDZWxsJTNFJTNDbXhDZWxsJTIwaWQlM0QlMjJrVnhOZHVkSEkwbjRQVTRDSW5rYi0zNiUyMiUyMHN0eWxlJTNEJTIyZWRnZVN0eWxlJTNEb3J0aG9nb25hbEVkZ2VTdHlsZSUzQnJvdW5kZWQlM0QwJTNCb3J0aG9nb25hbExvb3AlM0QxJTNCamV0dHlTaXplJTNEYXV0byUzQmh0bWwlM0QxJTNCZXhpdFglM0QxJTNCZXhpdFklM0QwLjUlM0JleGl0RHglM0QwJTNCZXhpdER5JTNEMCUzQiUyMiUyMGVkZ2UlM0QlMjIxJTIyJTIwcGFyZW50JTNEJTIyMSUyMiUyMHNvdXJjZSUzRCUyMmtWeE5kdWRISTBuNFBVNENJbmtiLTEyJTIyJTNFJTNDbXhHZW9tZXRyeSUyMHJlbGF0aXZlJTNEJTIyMSUyMiUyMGFzJTNEJTIyZ2VvbWV0cnklMjIlM0UlM0NteFBvaW50JTIweCUzRCUyMjUyMCUyMiUyMHklM0QlMjIxMTYwJTIyJTIwYXMlM0QlMjJ0YXJnZXRQb2ludCUyMiUyRiUzRSUzQyUyRm14R2VvbWV0cnklM0UlM0MlMkZteENlbGwlM0UlM0NteENlbGwlMjBpZCUzRCUyMmtWeE5kdWRISTBuNFBVNENJbmtiLTEyJTIyJTIwdmFsdWUlM0QlMjJJZiUyMGluc2VydGVkJTIwYW10JTI2YW1wJTNCZ3QlM0IlM0RQcmljZSUyMiUyMHN0eWxlJTNEJTIycmhvbWJ1cyUzQndoaXRlU3BhY2UlM0R3cmFwJTNCaHRtbCUzRDElM0IlMjIlMjB2ZXJ0ZXglM0QlMjIxJTIyJTIwcGFyZW50JTNEJTIyMSUyMiUzRSUzQ214R2VvbWV0cnklMjB4JTNEJTIyMzQwJTIyJTIweSUzRCUyMjgyMCUyMiUyMHdpZHRoJTNEJTIyMTMwJTIyJTIwaGVpZ2h0JTNEJTIyODAlMjIlMjBhcyUzRCUyMmdlb21ldHJ5JTIyJTJGJTNFJTNDJTJGbXhDZWxsJTNFJTNDbXhDZWxsJTIwaWQlM0QlMjJrVnhOZHVkSEkwbjRQVTRDSW5rYi0xNyUyMiUyMHZhbHVlJTNEJTIyJTIyJTIwc3R5bGUlM0QlMjJlZGdlU3R5bGUlM0RvcnRob2dvbmFsRWRnZVN0eWxlJTNCcm91bmRlZCUzRDAlM0JvcnRob2dvbmFsTG9vcCUzRDElM0JqZXR0eVNpemUlM0RhdXRvJTNCaHRtbCUzRDElM0IlMjIlMjBlZGdlJTNEJTIyMSUyMiUyMHBhcmVudCUzRCUyMjElMjIlMjBzb3VyY2UlM0QlMjJrVnhOZHVkSEkwbjRQVTRDSW5rYi0xNCUyMiUyMHRhcmdldCUzRCUyMmtWeE5kdWRISTBuNFBVNENJbmtiLTE2JTIyJTNFJTNDbXhHZW9tZXRyeSUyMHJlbGF0aXZlJTNEJTIyMSUyMiUyMGFzJTNEJTIyZ2VvbWV0cnklMjIlMkYlM0UlM0MlMkZteENlbGwlM0UlM0NteENlbGwlMjBpZCUzRCUyMmtWeE5kdWRISTBuNFBVNENJbmtiLTE0JTIyJTIwdmFsdWUlM0QlMjJUaWNrZXQlMjBkaXNwZW5zZS4lMjIlMjBzdHlsZSUzRCUyMndoaXRlU3BhY2UlM0R3cmFwJTNCaHRtbCUzRDElM0IlMjIlMjB2ZXJ0ZXglM0QlMjIxJTIyJTIwcGFyZW50JTNEJTIyMSUyMiUzRSUzQ214R2VvbWV0cnklMjB4JTNEJTIyMzQ1JTIyJTIweSUzRCUyMjk5MCUyMiUyMHdpZHRoJTNEJTIyMTIwJTIyJTIwaGVpZ2h0JTNEJTIyNjAlMjIlMjBhcyUzRCUyMmdlb21ldHJ5JTIyJTJGJTNFJTNDJTJGbXhDZWxsJTNFJTNDbXhDZWxsJTIwaWQlM0QlMjJrVnhOZHVkSEkwbjRQVTRDSW5rYi0yMSUyMiUyMHZhbHVlJTNEJTIyJTIyJTIwc3R5bGUlM0QlMjJlZGdlU3R5bGUlM0RvcnRob2dvbmFsRWRnZVN0eWxlJTNCcm91bmRlZCUzRDAlM0JvcnRob2dvbmFsTG9vcCUzRDElM0JqZXR0eVNpemUlM0RhdXRvJTNCaHRtbCUzRDElM0IlMjIlMjBlZGdlJTNEJTIyMSUyMiUyMHBhcmVudCUzRCUyMjElMjIlMjBzb3VyY2UlM0QlMjJrVnhOZHVkSEkwbjRQVTRDSW5rYi0xNiUyMiUyMHRhcmdldCUzRCUyMmtWeE5kdWRISTBuNFBVNENJbmtiLTIwJTIyJTNFJTNDbXhHZW9tZXRyeSUyMHJlbGF0aXZlJTNEJTIyMSUyMiUyMGFzJTNEJTIyZ2VvbWV0cnklMjIlMkYlM0UlM0MlMkZteENlbGwlM0UlM0NteENlbGwlMjBpZCUzRCUyMmtWeE5kdWRISTBuNFBVNENJbmtiLTM4JTIyJTIwdmFsdWUlM0QlMjIlMjIlMjBzdHlsZSUzRCUyMmVkZ2VTdHlsZSUzRG9ydGhvZ29uYWxFZGdlU3R5bGUlM0Jyb3VuZGVkJTNEMCUzQm9ydGhvZ29uYWxMb29wJTNEMSUzQmpldHR5U2l6ZSUzRGF1dG8lM0JodG1sJTNEMSUzQiUyMiUyMGVkZ2UlM0QlMjIxJTIyJTIwcGFyZW50JTNEJTIyMSUyMiUyMHRhcmdldCUzRCUyMmtWeE5kdWRISTBuNFBVNENJbmtiLTE2JTIyJTNFJTNDbXhHZW9tZXRyeSUyMHJlbGF0aXZlJTNEJTIyMSUyMiUyMGFzJTNEJTIyZ2VvbWV0cnklMjIlM0UlM0NteFBvaW50JTIweCUzRCUyMjUyMCUyMiUyMHklM0QlMjIxMTYwJTIyJTIwYXMlM0QlMjJzb3VyY2VQb2ludCUyMiUyRiUzRSUzQyUyRm14R2VvbWV0cnklM0UlM0MlMkZteENlbGwlM0UlM0NteENlbGwlMjBpZCUzRCUyMmtWeE5kdWRISTBuNFBVNENJbmtiLTE2JTIyJTIwdmFsdWUlM0QlMjJDaGFuZ2UlMjBQcm9jZXNzaW5nJTIwTW9kdWxlJTIyJTIwc3R5bGUlM0QlMjJ3aGl0ZVNwYWNlJTNEd3JhcCUzQmh0bWwlM0QxJTNCJTIyJTIwdmVydGV4JTNEJTIyMSUyMiUyMHBhcmVudCUzRCUyMjElMjIlM0UlM0NteEdlb21ldHJ5JTIweCUzRCUyMjM0NSUyMiUyMHklM0QlMjIxMTMwJTIyJTIwd2lkdGglM0QlMjIxMjAlMjIlMjBoZWlnaHQlM0QlMjI2MCUyMiUyMGFzJTNEJTIyZ2VvbWV0cnklMjIlMkYlM0UlM0MlMkZteENlbGwlM0UlM0NteENlbGwlMjBpZCUzRCUyMmtWeE5kdWRISTBuNFBVNENJbmtiLTIwJTIyJTIwdmFsdWUlM0QlMjJGaW5pc2glMjIlMjBzdHlsZSUzRCUyMmVsbGlwc2UlM0J3aGl0ZVNwYWNlJTNEd3JhcCUzQmh0bWwlM0QxJTNCJTIyJTIwdmVydGV4JTNEJTIyMSUyMiUyMHBhcmVudCUzRCUyMjElMjIlM0UlM0NteEdlb21ldHJ5JTIweCUzRCUyMjM2NSUyMiUyMHklM0QlMjIxMjYwJTIyJTIwd2lkdGglM0QlMjI4MCUyMiUyMGhlaWdodCUzRCUyMjUwJTIyJTIwYXMlM0QlMjJnZW9tZXRyeSUyMiUyRiUzRSUzQyUyRm14Q2VsbCUzRSUzQ214Q2VsbCUyMGlkJTNEJTIya1Z4TmR1ZEhJMG40UFU0Q0lua2ItMjYlMjIlMjB2YWx1ZSUzRCUyMiUyMiUyMHN0eWxlJTNEJTIyZWRnZVN0eWxlJTNEb3J0aG9nb25hbEVkZ2VTdHlsZSUzQnJvdW5kZWQlM0QwJTNCb3J0aG9nb25hbExvb3AlM0QxJTNCamV0dHlTaXplJTNEYXV0byUzQmh0bWwlM0QxJTNCZXhpdFglM0QwLjM4NSUzQmV4aXRZJTNEMS4wNjMlM0JleGl0RHglM0QwJTNCZXhpdER5JTNEMCUzQmV4aXRQZXJpbWV0ZXIlM0QwJTNCJTIyJTIwZWRnZSUzRCUyMjElMjIlMjBwYXJlbnQlM0QlMjIxJTIyJTIwc291cmNlJTNEJTIya1Z4TmR1ZEhJMG40UFU0Q0lua2ItMjMlMjIlMjB0YXJnZXQlM0QlMjJrVnhOZHVkSEkwbjRQVTRDSW5rYi0yNSUyMiUzRSUzQ214R2VvbWV0cnklMjByZWxhdGl2ZSUzRCUyMjElMjIlMjBhcyUzRCUyMmdlb21ldHJ5JTIyJTJGJTNFJTNDJTJGbXhDZWxsJTNFJTNDbXhDZWxsJTIwaWQlM0QlMjJrVnhOZHVkSEkwbjRQVTRDSW5rYi0yMyUyMiUyMHZhbHVlJTNEJTIyRW50ZXIlMjBjYXJkJTIwTnVtYmVyLiUyMiUyMHN0eWxlJTNEJTIyc2hhcGUlM0RwYXJhbGxlbG9ncmFtJTNCcGVyaW1ldGVyJTNEcGFyYWxsZWxvZ3JhbVBlcmltZXRlciUzQndoaXRlU3BhY2UlM0R3cmFwJTNCaHRtbCUzRDElM0JmaXhlZFNpemUlM0QxJTNCJTIyJTIwdmVydGV4JTNEJTIyMSUyMiUyMHBhcmVudCUzRCUyMjElMjIlM0UlM0NteEdlb21ldHJ5JTIweCUzRCUyMjUwNSUyMiUyMHklM0QlMjIzOTAlMjIlMjB3aWR0aCUzRCUyMjE1NSUyMiUyMGhlaWdodCUzRCUyMjYwJTIyJTIwYXMlM0QlMjJnZW9tZXRyeSUyMiUyRiUzRSUzQyUyRm14Q2VsbCUzRSUzQ214Q2VsbCUyMGlkJTNEJTIya1Z4TmR1ZEhJMG40UFU0Q0lua2ItMjclMjIlMjB2YWx1ZSUzRCUyMiUyMiUyMHN0eWxlJTNEJTIyZWRnZVN0eWxlJTNEb3J0aG9nb25hbEVkZ2VTdHlsZSUzQnJvdW5kZWQlM0QwJTNCb3J0aG9nb25hbExvb3AlM0QxJTNCamV0dHlTaXplJTNEYXV0byUzQmh0bWwlM0QxJTNCJTIyJTIwZWRnZSUzRCUyMjElMjIlMjBwYXJlbnQlM0QlMjIxJTIyJTIwc291cmNlJTNEJTIya1Z4TmR1ZEhJMG40UFU0Q0lua2ItMjUlMjIlMjB0YXJnZXQlM0QlMjJrVnhOZHVkSEkwbjRQVTRDSW5rYi04JTIyJTNFJTNDbXhHZW9tZXRyeSUyMHJlbGF0aXZlJTNEJTIyMSUyMiUyMGFzJTNEJTIyZ2VvbWV0cnklMjIlMkYlM0UlM0MlMkZteENlbGwlM0UlM0NteENlbGwlMjBpZCUzRCUyMmtWeE5kdWRISTBuNFBVNENJbmtiLTI4JTIyJTIwc3R5bGUlM0QlMjJlZGdlU3R5bGUlM0RvcnRob2dvbmFsRWRnZVN0eWxlJTNCcm91bmRlZCUzRDAlM0JvcnRob2dvbmFsTG9vcCUzRDElM0JqZXR0eVNpemUlM0RhdXRvJTNCaHRtbCUzRDElM0IlMjIlMjBlZGdlJTNEJTIyMSUyMiUyMHBhcmVudCUzRCUyMjElMjIlMjBzb3VyY2UlM0QlMjJrVnhOZHVkSEkwbjRQVTRDSW5rYi0yNSUyMiUzRSUzQ214R2VvbWV0cnklMjByZWxhdGl2ZSUzRCUyMjElMjIlMjBhcyUzRCUyMmdlb21ldHJ5JTIyJTNFJTNDbXhQb2ludCUyMHglM0QlMjI1NjUlMjIlMjB5JTNEJTIyMTI5MCUyMiUyMGFzJTNEJTIydGFyZ2V0UG9pbnQlMjIlMkYlM0UlM0MlMkZteEdlb21ldHJ5JTNFJTNDJTJGbXhDZWxsJTNFJTNDbXhDZWxsJTIwaWQlM0QlMjJrVnhOZHVkSEkwbjRQVTRDSW5rYi0yNSUyMiUyMHZhbHVlJTNEJTIySWYlMjB0aGUlMjBjb2RlJTIwaXMlMjBjb3JyZWN0LiUyMiUyMHN0eWxlJTNEJTIycmhvbWJ1cyUzQndoaXRlU3BhY2UlM0R3cmFwJTNCaHRtbCUzRDElM0IlMjIlMjB2ZXJ0ZXglM0QlMjIxJTIyJTIwcGFyZW50JTNEJTIyMSUyMiUzRSUzQ214R2VvbWV0cnklMjB4JTNEJTIyNTI1JTIyJTIweSUzRCUyMjU0MCUyMiUyMHdpZHRoJTNEJTIyODAlMjIlMjBoZWlnaHQlM0QlMjI4MCUyMiUyMGFzJTNEJTIyZ2VvbWV0cnklMjIlMkYlM0UlM0MlMkZteENlbGwlM0UlM0NteENlbGwlMjBpZCUzRCUyMmtWeE5kdWRISTBuNFBVNENJbmtiLTMzJTIyJTIwdmFsdWUlM0QlMjIlMjIlMjBzdHlsZSUzRCUyMmVkZ2VTdHlsZSUzRG9ydGhvZ29uYWxFZGdlU3R5bGUlM0Jyb3VuZGVkJTNEMCUzQm9ydGhvZ29uYWxMb29wJTNEMSUzQmpldHR5U2l6ZSUzRGF1dG8lM0JodG1sJTNEMSUzQiUyMiUyMGVkZ2UlM0QlMjIxJTIyJTIwcGFyZW50JTNEJTIyMSUyMiUyMHRhcmdldCUzRCUyMmtWeE5kdWRISTBuNFBVNENJbmtiLTIwJTIyJTNFJTNDbXhHZW9tZXRyeSUyMHJlbGF0aXZlJTNEJTIyMSUyMiUyMGFzJTNEJTIyZ2VvbWV0cnklMjIlM0UlM0NteFBvaW50JTIweCUzRCUyMjU2MCUyMiUyMHklM0QlMjIxMjg1JTIyJTIwYXMlM0QlMjJzb3VyY2VQb2ludCUyMiUyRiUzRSUzQyUyRm14R2VvbWV0cnklM0UlM0MlMkZteENlbGwlM0UlM0NteENlbGwlMjBpZCUzRCUyMmtWeE5kdWRISTBuNFBVNENJbmtiLTM5JTIyJTIwdmFsdWUlM0QlMjJZZXMlMjIlMjBzdHlsZSUzRCUyMnRleHQlM0JodG1sJTNEMSUzQmFsaWduJTNEY2VudGVyJTNCdmVydGljYWxBbGlnbiUzRG1pZGRsZSUzQndoaXRlU3BhY2UlM0R3cmFwJTNCcm91bmRlZCUzRDAlM0IlMjIlMjB2ZXJ0ZXglM0QlMjIxJTIyJTIwcGFyZW50JTNEJTIyMSUyMiUzRSUzQ214R2VvbWV0cnklMjB4JTNEJTIyNDY1JTIyJTIweSUzRCUyMjM5MCUyMiUyMHdpZHRoJTNEJTIyNjAlMjIlMjBoZWlnaHQlM0QlMjIzMCUyMiUyMGFzJTNEJTIyZ2VvbWV0cnklMjIlMkYlM0UlM0MlMkZteENlbGwlM0UlM0NteENlbGwlMjBpZCUzRCUyMmtWeE5kdWRISTBuNFBVNENJbmtiLTQwJTIyJTIwdmFsdWUlM0QlMjJZZXMlMjIlMjBzdHlsZSUzRCUyMnRleHQlM0JodG1sJTNEMSUzQmFsaWduJTNEY2VudGVyJTNCdmVydGljYWxBbGlnbiUzRG1pZGRsZSUzQndoaXRlU3BhY2UlM0R3cmFwJTNCcm91bmRlZCUzRDAlM0IlMjIlMjB2ZXJ0ZXglM0QlMjIxJTIyJTIwcGFyZW50JTNEJTIyMSUyMiUzRSUzQ214R2VvbWV0cnklMjB4JTNEJTIyNDUyLjUlMjIlMjB5JTNEJTIyNTQwJTIyJTIwd2lkdGglM0QlMjI4NSUyMiUyMGhlaWdodCUzRCUyMjYwJTIyJTIwYXMlM0QlMjJnZW9tZXRyeSUyMiUyRiUzRSUzQyUyRm14Q2VsbCUzRSUzQ214Q2VsbCUyMGlkJTNEJTIya1Z4TmR1ZEhJMG40UFU0Q0lua2ItNDElMjIlMjB2YWx1ZSUzRCUyMk5vJTIyJTIwc3R5bGUlM0QlMjJ0ZXh0JTNCaHRtbCUzRDElM0JhbGlnbiUzRGNlbnRlciUzQnZlcnRpY2FsQWxpZ24lM0RtaWRkbGUlM0J3aGl0ZVNwYWNlJTNEd3JhcCUzQnJvdW5kZWQlM0QwJTNCJTIyJTIwdmVydGV4JTNEJTIyMSUyMiUyMHBhcmVudCUzRCUyMjElMjIlM0UlM0NteEdlb21ldHJ5JTIweCUzRCUyMjM2MCUyMiUyMHklM0QlMjI0NjAlMjIlMjB3aWR0aCUzRCUyMjg1JTIyJTIwaGVpZ2h0JTNEJTIyNjAlMjIlMjBhcyUzRCUyMmdlb21ldHJ5JTIyJTJGJTNFJTNDJTJGbXhDZWxsJTNFJTNDbXhDZWxsJTIwaWQlM0QlMjJrVnhOZHVkSEkwbjRQVTRDSW5rYi00MyUyMiUyMHZhbHVlJTNEJTIyTm8lMjIlMjBzdHlsZSUzRCUyMnRleHQlM0JodG1sJTNEMSUzQmFsaWduJTNEY2VudGVyJTNCdmVydGljYWxBbGlnbiUzRG1pZGRsZSUzQndoaXRlU3BhY2UlM0R3cmFwJTNCcm91bmRlZCUzRDAlM0IlMjIlMjB2ZXJ0ZXglM0QlMjIxJTIyJTIwcGFyZW50JTNEJTIyMSUyMiUzRSUzQ214R2VvbWV0cnklMjB4JTNEJTIyNTQwJTIyJTIweSUzRCUyMjgxMCUyMiUyMHdpZHRoJTNEJTIyODUlMjIlMjBoZWlnaHQlM0QlMjI2MCUyMiUyMGFzJTNEJTIyZ2VvbWV0cnklMjIlMkYlM0UlM0MlMkZteENlbGwlM0UlM0NteENlbGwlMjBpZCUzRCUyMmtWeE5kdWRISTBuNFBVNENJbmtiLTQ0JTIyJTIwdmFsdWUlM0QlMjJObyUyMiUyMHN0eWxlJTNEJTIydGV4dCUzQmh0bWwlM0QxJTNCYWxpZ24lM0RjZW50ZXIlM0J2ZXJ0aWNhbEFsaWduJTNEbWlkZGxlJTNCd2hpdGVTcGFjZSUzRHdyYXAlM0Jyb3VuZGVkJTNEMCUzQiUyMiUyMHZlcnRleCUzRCUyMjElMjIlMjBwYXJlbnQlM0QlMjIxJTIyJTNFJTNDbXhHZW9tZXRyeSUyMHglM0QlMjI0NjUlMjIlMjB5JTNEJTIyOTkwJTIyJTIwd2lkdGglM0QlMjI4NSUyMiUyMGhlaWdodCUzRCUyMjYwJTIyJTIwYXMlM0QlMjJnZW9tZXRyeSUyMiUyRiUzRSUzQyUyRm14Q2VsbCUzRSUzQ214Q2VsbCUyMGlkJTNEJTIya1Z4TmR1ZEhJMG40UFU0Q0lua2ItNDUlMjIlMjB2YWx1ZSUzRCUyMlllcyUyMiUyMHN0eWxlJTNEJTIydGV4dCUzQmh0bWwlM0QxJTNCYWxpZ24lM0RjZW50ZXIlM0J2ZXJ0aWNhbEFsaWduJTNEbWlkZGxlJTNCd2hpdGVTcGFjZSUzRHdyYXAlM0Jyb3VuZGVkJTNEMCUzQiUyMiUyMHZlcnRleCUzRCUyMjElMjIlMjBwYXJlbnQlM0QlMjIxJTIyJTNFJTNDbXhHZW9tZXRyeSUyMHglM0QlMjIzODAlMjIlMjB5JTNEJTIyOTEwJTIyJTIwd2lkdGglM0QlMjI4NSUyMiUyMGhlaWdodCUzRCUyMjYwJTIyJTIwYXMlM0QlMjJnZW9tZXRyeSUyMiUyRiUzRSUzQyUyRm14Q2VsbCUzRSUzQyUyRnJvb3QlM0UlM0MlMkZteEdyYXBoTW9kZWwlM0UT839sAAAgAElEQVR4XuzdeZzNZf/H8TdmMYOxG2M3wiBUFHfJUmhRlrIkVEQJWSoVfnXf1Y2iQqGFEKksZSktJEtaFJVRDDJjH8vYxjLMWH6P63TPN8cMZjnL95zzuh6P72Pue+b7va7P53l988f5nOu68lxzvv950RBAAAEEEEAAAQQQQAABBBBAAAEEEEAAAQQQQAABBLwmkIeCjdfsGRgBBBBAAAEEEEAAAQQQQAABBBBAAAEEEEAAAQQQcAhQsOFFQAABBBBAAAEEEEAAAQQQQAABBBBAAAEEEEAAAQS8LEDBxssTwPAIIIAAAggggAACCCCAAAIIIIAAAggggAACCCCAAAUb3gEEEEAAAQQQQAABBBBAAAEEEEAAAQQQQAABBBBAwMsCFGy8PAEMjwACCCCAAAIIIIAAAggggAACCCCAAAIIIIAAAghQsOEdQAABBBBAAAEEEEAAAQQQQAABBBBAAAEEEEAAAQS8LEDBxssTwPAIIIAAAggggAACCCCAAAIIIIAAAggggAACCCCAAAUb3gEEEEAAAQQQQAABBBBAAAEEEEAAAQQQQAABBBBAwMsCFGy8PAEMjwACCCCAAAIIIIAAAggggAACCCCAAAIIIIAAAghQsOEdQAABBBBAAAEEEEAAAQQQQAABBBBAAAEEEEAAAQS8LEDBxssTwPAIIIAAAggggAACCCCAAAIIIIAAAggggAACCCCAAAUb3gEEEEAAAQQQQAABBBBAAAEEEEAAAQQQQAABBBBAwMsCFGy8PAEMjwACCCCAAAIIIIAAAggggAACCCCAAAIIIIAAAghQsOEdQAABBBBAAAEEEEAAAQQQQAABBBBAAAEEEEAAAQS8LEDBxssTwPAIIIAAAggggAACCCCAAAIIIIAAAggggAACCCCAAAUb3gEEEEAAAQQQQAABBBBAAAEEEEAAAQQQQAABBBBAwMsCFGy8PAEMjwACCCCAAAIIIIAAAggggAACCCCAAAIIIIAAAghQsOEdQAABBBBAAAEEEEAAAQQQQAABBBBAAAEEEEAAAQS8LEDBxssTwPAIIIAAAggggAACCCCAAAIIIIAAAggggAACCCCAAAUb3gEEEEAAAQQQQAABBBBAAAEEEEAAAQQQQAABBBBAwMsCFGy8PAEMjwACCCCAAAIIIIAAAggggAACCCCAAAIIIIAAAghkLNicl5QHGAQQQAABBBBAAAEEEEAAAQQQQAABBBBAAAEEEEAAAU8JsMLGU9KMgwACCCCAAAIIIIAAAggggAACCCCAAAIIIIAAAghcQoCCDa8GAggggAACCCCAAAIIIIAAAggggAACCCCAAAIIIOBlAQo2Xp4AhkcAAQQQQAABBBBAAAEEEEAAAQQQQAABBBBAAAEEKNjwDiCAAAIIIIAAAggggAACCCCAAAIIIIAAAggggAACXhagYOPlCWB4BBBAAAEEEEAAAQQQQAABBBBAAAEEEEAAAQQQQICCDe8AAggggAACCCCAAAIIIIAAAggggAACCCCAAAIIIOBlAQo2Xp4AhkcAAQQQQAABBBBAAAEEEEAAAQQQQAABBBBAAAEEKNjwDiCAAAIIIIAAAggggAACCCCAAAIIIIAAAggggAACXhagYOPlCWB4BBBAAAEEEEAAAQQQQAABBBBAAAEEEEAAAQQQQICCDe8AAggggAACCCCAAAIIIIAAAggggAACCCCAAAIIIOBlAQo2Xp4AhkcAAQQQQAABBBBAAAEEEEAAAQQQQAABBBBAAAEEKNjwDiCAAAIIIIAAAggggAACCCCAAAIIIIAAAggggAACXhagYOPlCWB4BBBAAAEEEEAAAQQQQAABBBBAAAEEEEAAAQQQQICCDe8AAggggAACCCCAAAIIIIAAAggggAACCCCAAAIIIOBlAQo2Xp4AhkcAAQQQQAABBBBAAAEEEEAAAQQQQAABBBBAAAEEKNjwDiCAAAIIIIAAAggggAACCCCAAAIIIIAAAggggAACXhagYOPlCWB4BBBAAAEEEEAAAQQQQAABBBBAAAEEEEAAAQQQQICCDe8AAggggAACCNhW4OyR0zp7+LQcP8111FypOpucqnPHzJWms8fTdO7E/66TZ3TuZJrOnzqrcylndP70Wcd1zvxMO2ddOnNO58+el86d1/lzf/90annzKE/ePJL5mS+PFJRXeYL/ufKG5lOe/115w4KUJ38+5Q0PVt7wIOUtEOy48hUMVt5C5gpRvogQ5StsrlDlK/K/q+jfP2kIIIAAAggggAACCCCAAAIIIICAEaBgw3uAAAIIIIAAAh4TMIWWM4knlLb3pM7sPaG0fSk6s/+kzuxP0ZkDKTqTlKKzSSk6c/CU48pQSPFYpB4aKG8eBRXP77jylQhTkLlKhimolLnCFRwZpqDSBRRcOlxBUQUchR8aAggggAACCCCAAAIIIIAAAgj4pwAFG/+cV7JCAAEEEEDA4wJm5UvajmNK/d+VtvOY0nYdV+ru40rbfUJpe044VsXQci5gVusElymg4LIFFFK2oILLFVRw+UIKqfD3FVyhkGMlDw0BBBBAAAEEEEAAAQQQQAABBHxPgIKN780ZESOAAAIIIOA1gdSEZJ3+64hS45N1Ov6oUs2VkKzUbcl/r4iheV3ArNYJqRShkMoRCokurNDowgqJjlDoVUUcv6MFukAeSRdtARjoJOSPAAIIIIAAAggggAACCNhEgIKNTSaCMBBAAAEEELCLwNlDp3Qq7rBOxx3WqU2HdXrzEZ3efFintxxxnAHjyVa4cGEVLVrUcRUpUkTm/0dERFhXwYIFlX4VKFBA4eHhCgsLs67Q0FClX8HBwUq/goKClC9fPuXNm9e6Lszr3LlzSr/Onj2rM2fOKC0tzbpOnz6t9CslJUXp18mTJ3XixAkdP37cupKTk5V+HT16VEeOHNHhw4cdl/n/nmzmHJ7QqkUUWq2oQqsVUf7qRRUaU1T5Y4oqX7H8ngyFsRBAAAEEEEAAAQQQQAABBBBA4CIBCja8EggggAACCASogDlP5tQfB/++/jyoUxsOOS6zdZm7WqFChRQVFaXSpUsrMjLSukqVKqWSJUuqRIkSjqt48eKOyxRV/LmZYtDBgwcdV1JSkuM6cOCA9u/fr3379lnX3r17lZiYqGPHjrmNw2y1lr9msb+vWsWV/+q/L87NcRs5HSOAAAIIIIAAAggggAACCCDgJEDBhhcCAQQQQACBABAwW5al/H5AKeuSHNep2CSd3ura1R1mpUvFihVVoUIFx1WuXDmVL19eZcuWtS6zOoaWcwGzUmf37t3WtXPnTu3atUs7duxwXNu3b3es7HFlC61SWPnrlFBY3f9d15R0bLlGQwABBBBAAAEEEEAAAQQQQAAB1wpQsHGtJ70hgAACCCDgdQFTnDm5Zr9Sft2vk2v3K+W3AzpzIMUlcZlCTJUqVRxXdHS046pcubIqVaoks0qG5n0Bszpn27ZtSkhIUHx8vOPaunWr4zJFHVe0oJJhCru2pMLrlVLYdaUUXr8URRxXwNIHAggggAACCCCAAAIIIIBAQAtQsAno6Sd5BBBAAAFfFzDbmp38eZ9Ort77989f9iktMXdbmplVMDExMY6revXqqlatmuOqWrWq42wYmu8KmLN2tmzZos2bNzuuTZs2KS4uznGZ1Tu5acFRBRR+faTCb4hUeIPSjp9sp5YbUZ5FAAEEEEAAAQQQQAABBBAINAEKNoE24+SLAAIIIODTAqnxR3Xih8S/r5/2OlbP5LTlz59ftWvXVq1atXT11VerZs2ajstsa0YLPAGzndqGDRsc1x9//KE///xT69ev16lTp3KMYVbhFGhYWgVujHJcIdGFc9wXDyKAAAIIIIAAAggggAACCCDg7wIUbPx9hskPAQQQQMCnBU5tOKQT3+3R8e9268T3iTLbneWkRUVF6ZprrnFcderUUd26dVWjRo2cdMUzASawceNGrVu3TrGxsfr9998dV2JiYo4UzNk3BW6KUsGby6rAzWWUv2axHPXDQwgggAACCCCAAAIIIIAAAgj4owAFG3+cVXJCAAEEEPBZgdNbjuj4sl06vmK340rbnf0D5EuXLq369eurXr16uu666xxXuXLlfNaEwO0nsGvXLv3666+Oa+3atVqzZo327t2b7UCDyxZUwSZl/76alVNo1SLZ7oMHEEAAAQQQQAABBBBAAAEEEPAXAQo2/jKT5IEAAggg4JMCZw6e0vFvdujYt7t0/NtdOv3XkWzlERQUpAYNGuiGG26wrujo6Gz1wc0IuEIgPj5eP//8s3WtXr1aZ86cyVbXoVcVUcFbyqnQLeVUsHkFBRXPn63nuRkBBBBAAAEEEEAAAQQQQAABXxagYOPLs0fsCCCAAAI+KWDOnzm2eIeOLdnhOIsmOy0yMlI33nij4/rXv/6lhg0bKl++fNnpgnsR8IjA2bNn9dNPP+nHH3/UDz/84Lj27duXrbHNuTeFWlRQoZYVHGfg0BBAAAEEEEAAAQQQQAABBBDwZwEKNv48u+SGAAIIIGALgbNHTiv5y+069tV2JX+1TWf2p2Q5rvLly6tx48a6+eab1ahRI9WqVSvLz3IjAnYT+PPPP7Vq1Sp99913WrlypXbu3JnlEINKhSni9koqdHtFRdxRUfmKhGb5WW5EAAEEEEAAAQQQQAABBBBAwBcEKNj4wiwRIwIIIICAzwmYs2iSF21T8qIEHfsm6x9KmxU0TZs2dVxNmjRRjRo1fC53AkYgqwIbN27UihUrtHz5cseVnRU4hZqXV0SryopoVYmzb7IKzn0IIIAAAggggAACCCCAAAK2FqBgY+vpITgEEEAAAV8SSPntgI4ujFfyZwk6uXZ/lkI325k1b95ct9xyi2699VbVq1cvS89xEwL+KLB27VotXbpU3377rb755huZbdWy0sLrlVLE3ZVVuHW0wq4tmZVHuAcBBBBAAAEEEEAAAQQQQAAB2wlQsLHdlBAQAggggIAvCZxcs19H523V0QXxOvXnwSyFHhMTo5YtWzquFi1aKCQkJEvPcRMCgSSQmpqqJUuWaPHixY4rLi4uS+nnr1VchdtEq3C7KgqvXypLz3ATAnYQyCPpvB0CIQYEEEAAAQQQQAABBBDwmgAFG6/RMzACCCCAgK8KpKxL0tFP/tKRT7dmuUhjCjN33HGHbr/9drY589WJJ26vCpjt07766it9+eWXjkJOVpop3hS5p4oK33uVwuqWyMoj3IMAAggggAACCCCAAAIIIICA1wQo2HiNnoERQAABBHxJIDUhWUdmb9GROVuytN1ZRESE7rrrLrVq1cpxFS5c2JfSJVYEbC1w9OhRLVq0yHF9/vnnSk5OvmK8Ztu0Ih2qqkjHqgqpHHHF+7kBAQQQQAABBBBAAAEEEEAAAU8LULDxtDjjIYAAAgj4jMC5k2d0+KNNOjJri44t2XHFuEuXLq02bdqodevWuvPOO694PzcggIBrBL744gstXLhQCxYs0N69e6/YaaEWFVSkU1UV7VxdecODrng/NyCAAAIIIIAAAggggAACCCDgCQEKNp5QZgwEEEAAAZ8SMMWZwzM36fBHm3U+9fKHnpcpU0bt2rVT27Zt1bx5c5/Kk2AR8EeBb775RvPnz9e8efO0Z8+ey6aYJySfinaupqJdqssUcWgIIIAAAggggAACCCCAAAIIeFOAgo039RkbAQQQQMA2Aqnbj+nwjDgd+iBOpzcdvmxcxYoVU/v27XXvvfeqZcuWtsmBQBBAwFlg8eLF+uSTTzR37lwdOnTosjyh1YuqWNcYFe0Wo5CKhaBEAAEEEEAAAQQQQAABBBBAwOMCFGw8Ts6ACCCAAAJ2Eji6IF6H3t+oo/O2XjasvHnzqmPHjo7LrKihIYCAbwmYFTezZ892XOfOnbts8IXbVVGxB2uocJto30qSaBFAAAEEEEAAAQQQQAABBHxagIKNT08fwSOAAAII5EQgbe9JHZrypw5N3ajTfx25bBfNmjXTfffd57giIjioPCfePIOAnQSSk5P18ccfO65ly5ZdNrTQq4qoWPcaKtajloJLh9spDWJBAAEEEEAAAQQQQAABBBDwQwEKNn44qaSEAAIIIJC5wIlVe3Rw8p+OFTWXa5UrV1aXLl10//33q0aNGnAigICfCmzcuFEffvihZs6cqYSEhMtmaVbcFO9ZSwUalfFTDdJCAAEEEEAAAQQQQAABBBDwtgAFG2/PAOMjgAACCLhd4PAHcUp69w+d+O7yB5B36NBB3bp109133+32mBgAAQTsJfDZZ59pxowZmjNnzmUDK3BzGZV45GoV7RpjrwSIBgEEEEAAAQQQQAABBBBAwOcFKNj4/BSSAAIIIIBAZgLnjqUq6a31Snp7vVITki+JVLVqVT300EN68MEHVbZsWTARQCDABXbv3q33339f06ZN05YtWy6pEVI5QiV611aJx2orb6GQAFcjfQQQQAABBBBAAAEEEEAAAVcIULBxhSJ9IIAAAgjYRiB1W7KSJsQqaWKszp08c8m4zCqaHj16qG3btraJnUAQQMBeAvPnz9eUKVNkVt9cquUND1KJPnVUom8dhVTinCt7zSDRIIAAAggggAACCCCAAAK+JUDBxrfmi2gRQAABBC4hkBKbpKQ31znOqLlUK1iwoHr16qWePXuqZs2aWCKAAAJZEtiwYYMmT56sSZMm6fjx45d8xpxxU+LxugqrUyJL/XITAggggAACCCCAAAIIIIAAAhcKULDhfUAAAQQQ8GmBkz/v04Fxv+vwh5sumUdMTIweffRRxxUWFubT+RI8Agh4TyAlJUXvvPOO44qLi7tkIEXvr66SA65R+A2R3guWkRFAAAEEEEAAAQQQQAABBHxOgIKNz00ZASOAAAIIGIETPybqwJjfdWTOpc+YaNq0qR577DF17NgRNAQQQMClArNnz9Zbb72l5cuXX7LfIh2qquSga1TgX1EuHZvOEEAAAQQQQAABBBBAAAEE/FOAgo1/zitZIYAAAn4rYFbU7H/118sWatq1a6d+/frplltu8VsHEkMAAXsIfPvttxo/frzmzZt32cJNqaeuY8WNPaaMKBBAAAEEEEAAAQQQQAAB2wpQsLHt1BAYAggggMCFAuaMmv2j1urwzEtvffbAAw+of//+qlevHngIIICARwXWrl2rN954Q9OnT7/kuEW7VFepp+txxo1HZ4bBEEAAAQQQQAABBBBAAAHfEaBg4ztzRaQIIIBAQAqkbj+mfSN/0cF3/rhk/r169dLAgQNVs2bNgDQiaQQQsI/Ahg0bNHbsWE2aNOmSQRV/9GpFDrleIRUL2SdwIkEAAQQQQAABBBBAAAEEEPC6AAUbr08BASCAAAIIZCZw7kSa9g3/RftGrrkk0COPPKInnnhC1atXBxEBBBCwlcCmTZv0+uuv6913371kXJFD6ity2PXKWyDYVrETDAIIIIAAAggggAACCCCAgHcEKNh4x51REUAAAQQuI3DgjXXa99LPOpOUkuldPXr00FNPPaUaNWrgiAACCNhaYOPGjXr11Vc1ZcqUTOMMKhGmyOduUMn+dW2dB8EhgAACCCCAAAIIIIAAAgi4X4CCjfuNGQEBBBBAIIsCR+dv1d4XflbK7wcyfaJTp0565plndO2112axR25DAAEE7CHw22+/6ZVXXtGsWbMyDSjsmpIq/e8bVLhtFXsETBQIIIAAAggggAACCCCAAAIeF6Bg43FyBkQAAQQQuFjg1B8Hlfjvn3T0062Z4tx2220aMmSImjRpAh4CCCDg0wIrVqzQyJEj9fXXX2eaR+F7qijqhYbKf3Vxn86T4BFAAAEEEEAAAQQQQAABBLIvQMEm+2Y8gQACCCDgKoFz55X43E/aN+KXTHs0K2mGDRume++911Uj0g8CCCBgC4FPPvlEw4cPl1l5k1mLHHq9ol5qKOXNY4t4CQIBBBBAAAEEEEAAAQQQQMD9AhRs3G/MCAgggAACmQgcmbVZicN+1OmtRzP8tUSJEnr++ef1+OOPY4cAAgj4tcCbb76pF198UUlJSRnyDK1SWFHD/6Uinar5tQHJIYAAAggggAACCCCAAAII/C1AwYY3AQEEEEDAowKp8Ue159kfdGTOlkzHfeKJJ/Sf//xHhQoV8mhcDIYAAgh4S+DYsWOOf/def/31TEMo0qGqyrx8o0KiC3srRMZFAAEEEEAAAQQQQAABBBDwgAAFGw8gMwQCCCCAwN8CB8b8pj3PfK/zaecykLRq1crxLfPrrrsOLgQQQCAgBX799VfH6sJFixZlyD9PcF6VeeUmlRx0bUDakDQCCCCAAAIIIIAAAgggEAgCFGwCYZbJEQEEEPCyQMpvB7T7qe90/NtdGSKpUKGC/vvf/6pbt25ejpLhEUAAAXsIzJgxQ//3f/+nHTt2ZAio4C3lVPbVmxV2bUl7BEsUCCCAAAIIIIAAAggggAACLhOgYOMySjpCAAEEEMhMYN/INUoc+kOmOIMGDdKIESOUP39+8BBAAAEELhA4deqUhg4dqjFjxmTqEjXiRkUOqY8ZAggggAACCCCAAAIIIICAHwlQsPGjySQVBBBAwE4CKbFJ2j1wpY4vy7iqpmHDhnrllVfUuHFjO4VMLAgggIDtBFauXKlnn31WP/74Y4bYCjYrp7JjGyusTgnbxU1ACCCAAAIIIIAAAggggAAC2RegYJN9M55AAAEEELiCwIE31mn3gBWZ3jV8+HDHt8ZpCCCAAAJZFzCrEYcNG5bpA2XHNVHJ/nWz3hl3IoAAAggggAACCCCAAAII2FKAgo0tp4WgEEAAAd8USNt7Urv7LdeRT/7KkECzZs302muv6dprOTDbN2eXqBFAwNsCv/32m5588kktW7YsQyhF7r1KZcc3VXDpcG+HyfgIIIAAAggggAACCCCAAAI5FHBRwSaPpPM5DIHHEEAAAQT8QeDovK3a1WeZTNHm4ma+GT5kyBB/SJMcEEAAAa8LjBw5MtOViqZYU25iMxVuV8XrMRIAAggggAACCCCAAAIIIIBA9gVcVLDJ/sA8gQACCCDgPwKJQ37QvpfXZEioQYMGGjdunMxPGgIIIICA6wRWr16tAQMGyPy8uEU+W19RI2903WD0hAACCCCAAAIIIIAAAggg4BEBCjYeYWYQBBBAwD8FUrcla+cj3+rYkh0ZEnzqqac0evRo/0ycrBBAAAGbCAwePFivvvpqhmgKtaig8u/eopBKETaJlDAQQAABBBBAAAEEEEAAAQSuJEDB5kpC/B0BBBBAIFOBowvjtbPnUp05kOL096ioKE2cOFFt27ZFDgEEEEDAAwLz589Xnz59lJiY6DRaUMkwlZ98qwq3jvZAFAyBAAIIIIAAAggggAACCCCQWwEKNrkV5HkEEEAgAAXM9mdmG7SLW+vWrfX222/LFG1oCCCAAAKeEzDFmt69e2vhwoUZBjXbo5lt0mgIIIAAAggggAACCCCAAAL2FqBgY+/5IToEEEDAdgI7HlqiQ+9vzBDXCy+8oOeff9528RIQAgggEEgCL774ov79739nSLnYgzVUYVqLQKIgVwQQQAABBBBAAAEEEEDA5wQo2PjclBEwAggg4B2B1Pij2t5tsU784LzlTokSJTR58mS1adPGO4ExKgIIIICAk8CCBQvUs2dPJSUlOf2+wI1RqjijpUKiCyOGAAIIIIAAAggggAACCCBgQwEKNjacFEJCAAEE7CZwfNkube/ytdISTziF1rhxY02ZMkVVqlSxW8jEgwACCAS0wNatW9WjRw+tXLnSySE4qoAqzrxNBZuVC2gfkkcAAQQQQAABBBBAAAEE7ChAwcaOs0JMCCCAgI0EDs2I044HFmeIyHx7e9KkSTaKlFAQQAABBC4W6NWrl2MV5MWtwvSWKtYtBjAEEEAAAQQQQAABBBBAAAEbCVCwsdFkEAoCCCBgN4H9o3/VnqdXZQjr5Zdf1jPPPGO3cIkHAQQQQCATgVdeeUXPPvtshr+UGdVIpQZfhxkCCCCAAAIIIIAAAggggIBNBCjY2GQiCAMBBBCwm8CeZ77X/lFrncLKly+fZs6cqU6dOtktXOJBAAEEELiMwKxZs9SlSxedPXvW6a5ST9dTmVduwg4BBBBAAAEEEEAAAQQQQMAGAhRsbDAJhIAAAgjYTWDnI9/q4KQ/nMIqX768PvroI910Ex/s2W2+iAcBBBDIisD333+vzp07a+fOnU63F+91tcq/e0tWuuAeBBBAAAEEEEAAAQQQQAABNwpQsHEjLl0jgAACviiw7b6vdGTWZqfQ69Wrp9mzZys6OtoXUyJmBBBAAIH/CcTHx6tjx45au9Z5BWWRTtVU6ePbcUIAAQQQQAABBBBAAAEEEPCiAAUbL+IzNAIIIGA3gYQ2n+vowninsFq2bKm5c+eqUKFCdguXeBBAAAEEciBw7NgxtW/fXosXL3Z6unDraFVecFcOeuQRBBBAAAEEEEAAAQQQQAABVwhQsHGFIn0ggAACPi5w/sw5Jdz9mZK/2u6USYcOHRwra2gIIIAAAv4nYFbazJkzxymxiNsrqvJndytPUF7/S5iMEEAAAQQQQAABBBBAAAGbC1CwsfkEER4CCCDgboHzZ88rvtVCHfvauVjTvXt3TZkyxd3D0z8CCCCAgBcFevTooalTpzpFUOi2iope1Fp58uXxYmQMjQACCCCAAAIIIIAAAggEngAFm8CbczJGAAEEnATi71yg5C+dizW9e/fWW2+9hRQCCCCAQAAIPPbYY3r77bedMo24o6Kiv2gTANmTIgIIIIAAAggggAACCCBgHwEKNvaZCyJBAAEEPC6Q0G6Rjs7f6jRu3759NX78eI/HwoAIIIAAAt4T6NevnyZMmOAUQOG2VVR5XivvBcXICCCAAAIIIIAAAggggECACVCwCbAJJ10EEEAgXWB7l691+MNNTiB9+vTJ8IEdYggggAACgSFgCvYTJ050SqqEZ34AACAASURBVLbo/dVVceZtgQFAlggggAACCCCAAAIIIICAlwUo2Hh5AhgeAQQQ8IbArj7LlPTWeqehe/XqpXfffdcb4TAmAggggIBNBB555BFNmjTJKZoSj9VWuYnNbBIhYSCAAAIIIIAAAggggAAC/itAwcZ/55bMEEAAgUwF9j7/k/a+9LPT37p27aoZM2YghgACCCCAgLp166YPPvjASaL0czeo9IsN0UEAAQQQQAABBBBAAAEEEHCjAAUbN+LSNQIIIGA3gaQJsdrVb7lTWK1bt9aCBQvsFirxIIAAAgh4UaBNmzZauHChUwTlxjdVib51vBgVQyOAAAIIIIAAAggggAAC/i1Awca/55fsEEAAAUvg6IJ4JbT93EmkUaNGWrp0qUJCQpBCAAEEEEDAEkhNTdWtt96qVatWOalUnn+XCreJRgoBBBBAAAEEEEAAAQQQQMANAhRs3IBKlwgggIDdBFLWJWlLozk6dzzNCq1q1apavny5ypQpY7dwiQcBBBBAwAYCe/bsUdOmTbVlyxYrmrwFg1V1VQeF1S1hgwgJAQEEEEAAAQQQQAABBBDwLwEKNv41n2SDAAIIZBA4d/KMttw4W6Zok97Cw8O1YsUK1a9fHzEEEEAAAQQuKbB27Vo1btxYJ0+etO4xxZqqP3RU3vAg5BBAAAEEEEAAAQQQQAABBFwoQMHGhZh0hQACCNhRYNt9X+nIrM1OoX366adq166dHcMlJgQQQAABmwnMmzdP99xzj1NURTpVU6WPb7dZpISDAAIIIIAAAggggAACCPi2AAUb354/okcAAQQuK7Dvv78o8bkfne4ZPXq0nnrqKeQQQAABBBDIssCrr76qwYMHO90f9dK/FPl/12e5D25EAAEEEEAAAQQQQAABBBC4vAAFG94QBBBAwE8FkhdtU/xdC52ye/jhhzV58mQ/zZi0EEAAAQTcKdCzZ0+99957TkNEf95aEa0quXNY+kYAAQQQQAABBBBAAAEEAkaAgk3ATDWJIoBAIAmcOZCiTdd9pLRdx620GzRooJ9++imQGMgVAQQQQMDFAg0bNtTq1autXoPLFVT1XzsrqGSYi0eiOwQQQAABBBBAAAEEEEAg8AQo2ATenJMxAggEgMC2jl/qyJwtVqYhISFas2aNateuHQDZkyICCCCAgLsE1q9fr/r16ys1NdUaokiHqqo0+w53DUm/CCCAAAIIIIAAAggggEDACFCwCZipJlEEEAgUgaTx67Tr8RVO6U6ZMkXdu3cPFALyRAABBBBwo8DUqVPVo0cPpxHKvdlEJfrVdeOodI0AAggggAACCCCAAAII+L8ABRv/n2MyRACBABI4teGQ4mrPlM6dt7I2Zw5MmjQpgBRIFQEEEEDA3QK9evVyPhMtbx7FrO+i/DWLuXto+kcAAQQQQAABBBBAAAEE/FaAgo3fTi2JIYBAIArE37FAyV9tt1KvVq2aYmNjFRoaGogc5IwAAggg4CaB06dPq06dOtq8ebM1QsTtFRX9ZRs3jUi3CCCAAAIIIIAAAggggID/C1Cw8f85JkMEEAgQgcy2Qvviiy90xx2cKxAgrwBpIoAAAh4V+PLLL3XnnXc6jcnWaB6dAgZDAAEEEEAAAQQQQAABPxOgYONnE0o6CCAQmAJpu45rY/XpOnfyjAUwYMAAjR07NjBByBoBBBBAwCMCAwcO1Lhx46yx8oYHqcamBxRcrqBHxmcQBBBAAAEEEEAAAQQQQMCfBCjY+NNskgsCCASswI4Hl+jQ9I1W/lWqVNHGjRsVHBwcsCYkjgACCCDgfoG0tDTVqFFDW7dutQYr1i1GFaa3dP/gjIAAAggggAACCCCAAAII+JkABRs/m1DSQQCBwBNI/nK74u9c4JT4nDlz1L59+8DDIGMEEEAAAY8LzJ07Vx06dHAaN/qLNoq4o6LHY2FABBBAAAEEEEAAAQQQQMCXBSjY+PLsETsCCCAgaXODWTr58z7LomPHjpo1axY2CCCAAAIIeEygU6dOmj17tjVe+A2Rqra6k8fGZyAEEEAAAQQQQAABBBBAwB8EKNj4wyySAwIIBKxA0tvrteuxZU75x8XFqXr16gFrQuIIIIAAAp4X2LRpk2JiYpwGLvdWM5XoXdvzwTAiAggggAACCCCAAAIIIOCjAhRsfHTiCBsBBBDQeenPilOVtvOYhTF06FANHz4cHAQQQAABBDwuMGzYMI0YMcIaN7h8IdXa3l3K4/FQGBABBBBAAAEEEEAAAQQQ8EkBCjY+OW0EjQACCEj7Xl6jxCE/WBSRkZFKSEhQWFgYPAgggAACCHhcICUlRZUrV9a+ff9s0xk18kZFPlvf47EwIAIIIIAAAggggAACCCDgiwIUbHxx1ogZAQQCXuBcyhltKD9FZw6esizGjBmjgQMHBrwNAAgggAAC3hMYO3asBg0aZAUQVDy/au7sobxhQd4LipERQAABBBBAAAEEEEAAAR8RoGDjIxNFmAgggMCFAvtGrlHi0H9W10RHR2vr1q0gIYAAAggg4HWBKlWqKD4+3oojasSNihzCKhuvTwwBIIAAAggggAACCCCAgO0FKNjYfooIEAEEELhI4Lz0R9Rkndl30vrDhAkT1KdPH6gQQAABBBDwusDEiRPVt29fK46gyHBdndiTs2y8PjMEgAACCCCAAAIIIIAAAnYXoGBj9xkiPgQQQOAigaQJsdrVb7n12woVKmj79u04IYAAAgggYBuBihUraseOHVY85cY3VYm+dWwTH4EggAACCCCAAAIIIIAAAnYUoGBjx1khJgQQQOAyAnG1Z+rUHwetO0aNGqXBgwdjhgACCCCAgG0ERo8eraefftqKJ//VxRWzvott4iMQBBBAAAEEEEAAAQQQQMCOAhRs7DgrxIQAAghcQiD5swTFt/7M+mt4eLj279+vAgUKYIYAAggggIBtBE6cOKFSpUrp5Ml/tu+MXni3Iu6ubJsYCQQBBBBAAAEEEEAAAQQQsJsABRu7zQjxIIAAApcRSGi3SEfnb7XuGDhwoMaMGYMZAggggAACthMYNGiQxo4da8VVuG0VVZ7XynZxEhACCCCAAAIIIIAAAgggYBcBCjZ2mQniQAABBK4gkLotWRsqT3O6KzY2VrVr18YOAQQQQAAB2wmsX79edeo4n1tTM+EhhVSKsF2sBIQAAggggAACCCCAAAII2EGAgo0dZoEYEEAAgSwI7BvxixKH/Wjd2bx5cy1ZsiQLT3ILAggggAAC3hFo0aKFvvnmG2vwqOH/UuTQ670TDKMigAACCCCAAAIIIIAAAjYXoGBj8wkiPAQQQCBdIK7OTJ1af9ACmTp1qh566CGAEEAAAQQQsK3AtGnT1L17dyu+/LWLKya2i23jJTAEEEAAAQQQQAABBBBAwJsCFGy8qc/YCCCAQBYFTv6yT5tvmPXPB1758+vIkSMKDQ3NYg/chgACCCCAgOcFTp8+rSJFiujUqVPW4NV+7qTw6yM9HwwjIoAAAggggAACCCCAAAI2F6BgY/MJIjwEEEDACCQO/UH7Rq6xMLp27aoZM2aAgwACCCCAgO0FunXrpg8++MCKM3JIfUWNuNH2cRMgAggggAACCCCAAAIIIOBpAQo2nhZnPAQQQCAHAnG1Z+rUH/9shzZ37lzde++9OeiJRxD4RyA5OVk//fSTli9f7vi5bt06HTp0yHFDoUKFdM0116hKlSpq1KiR4zL/OygoKEuE33//veMZT7RHH31UY8aMUVhY2GWHO3v2rF544QW99NJLTvdNnjxZDz/8cK5CTUlJ0aBBg/TOO+/kqp9097Jly6p+/fq6+eabHfMQEhJyyX5dNXZWA1+1apVuuummrN7OfQjok08+Ufv27S2J/FcXV8x6tkXj1UAAAQQQQAABBBBAAAEELhagYMM7gQACCNhc4NTGQ4qr+c83k802aMeOHVNwcLDNIyc8uwps27ZNr732mt5//33Hu5TVVrt2bT355JOOD14LFChw2cfsWLBJSEhQ586dtXr1aqfY27Vrp/fee09FixbNKkWG+9xZNKlevbqef/55R5E2s20Q3Tl2ZiAUbHL8mgTsg2lpaY4isNkeLb3FbOiq/DWKBawJiSOAAAIIIIAAAggggAACmQlQsOG9QAABBGwucGDc79o9cKUVZdu2bTVv3jybR014dhQwH5aa1STmw//0lTQ5idOsrhg7dqzq1aunPHnyZNqFHQs2n376aaYr08wHyea/qVtvvTUnHI5nPFE0GTBggIYPH56hWOaJsS+EoWCT49ckoB80hdH58+dbBmXHNlbJAdcEtAnJI4AAAggggAACCCCAAAIXC1Cw4Z1AAAEEbC4Q3/ozJX+WYEU5YcIE9enTx+ZRE57dBMyH+qNGjdJ//vMfl4RWsWJFTZkyRc2aNcu0aGO3gs2JEyfUr18/TZs2zZF/qVKlHEWW9BVG/fv3d/hktoIlK2CZFU3MyhjjlJ22fft2bdq06ZKPvPzyy45VThduTUfBJjvC3OstgYkTJ6pv377W8BF3V1b0wru9FQ7jIoAAAggggAACCCCAAAK2FKBgY8tpISgEEEDgH4H1hd/W2eRU6xdxcXEyHwTTEMiqwPnz5/XRRx+pd+/eTlugmZUl5lvvXbp0Ud26dR1bgqWflWKeMWfc/PXXX/riiy8cW4aZYsKFzTxj+q1Ro0ZWQ8n0voMHDzpi+Prrr62/mwPKze9c1WJjYx1buW3ZssXR5dChQ7V582aZ86BMMznMmTNHtWrVytGQmRVNXnzxRT333HPZ7s8Ul1auXKlx48Y5mZiOXLEaaObMmeratasV12233Sbzu+LFi2c7Vh5AIKsCphAZExNj3Z4vIkS1j/bO6uPchwACCCCAAAIIIIAAAggEhAAFm4CYZpJEAAFfFTj5yz5tvmGWFb75tr45f4SGQHYEzDtjPqA3q17SW4MGDfTmm286Dra/1LZmF45hVqKMGDFCZoXHhe3RRx/VmDFjFBYWlp2QnO51d8HGFJ9MjGZlSnozxaGff/7ZqaBitot7+OGHc5SHKws26QFcalXUQw89pPHjx1/xHKFLJULBJkdTzEMuEKhUqZJT4bfaz50Ufn2kC3qmCwQQQAABBBBAAAEEEEDAPwQo2PjHPPppFuZchPN+mhtpIZA1gQNvrtPu/iusm++//37HN+FpCGRHwKyO6dmzp/WIWU3y8ccfq06dOtnpxnFg+AsvvKCRI0daz0VFRTnOpbjhhhuy1deFN7u7YHP48GFHISb97CezMmjWrFlKSkrSHXfcYa06MquNjJVZaZTd5o6CjYnBrHJ6/PHHNX36dKf5y81qIAo22Z1d7neVgFk19+GHH1rdlX2jiUo+XtdV3dMPAggggAACCCCAAAIIIODzAhRsfH4KSQABBPxZYMcDi3VoRpyVotkiyZy1QUMgqwKnTp1yrCwx50ekt9dee02DBg3K0sqai8fJbLXOSy+9pGHDhuWoP9O/uws2S5cudWz9ln5eTbdu3WTOgjIFKPO/v/rqK0eaudluzF0FGxPXkiVL1LJlS6epWLBggVq3bp3V18DpPgo2OWLjIRcIvPHGGxowYIDVU7FuMaow3fnddsEwdIEAAggggAACCCCAAAII+KwABRufnToCRwCBQBCIqz1Tp/44aKW6atUq3XTTTYGQOjm6SCCzYsjixYvVokWLHI1w9uxZxyobU6RJb2b1jikmhoeH56hPdxZsTLzmHJkLVwW9/vrrjoKV2Spt+PDhTtuimYLoqFGjFBoamq1c3FmwMWd/dOrUSevWrbNiys0ZPxRssjW13OxCAbMtY6NGjawe819dXDHrXXdWlQtDpSsEEEAAAQQQQAABBBBAwCsCFGy8ws6gCCCAwJUFzqed07qQ8U43Hj9+PMfnVlx5RO7wR4HMiiErVqxQ48aNc5zuwoUL1b17d5mtxYKDg1W1alXH+TYRERE56tOdBZuEhAR17txZq1evdsRmtnD77LPPVK9ePcf/N+fYtG3bVomJiY7/b7aLy8l2YxRscjT1PBRgAidOnFDBggWdsq6b2k95gvMGmATpIoAAAggggAACCCCAAAKZC1Cw4c1AAAEEbCqQEpukTXX/2ev/qquu0pYtW2waLWHZVcCc32K2/Vq0aJEVYm62RHNHnu4s2Fy8muTic2ouPt/G5Je+Aic7ubqzYBMbG6v27ds7/ffPCpvszA732knAFHj/+usvK6Tq6+5XWJ0SdgqRWBBAAAEEEEAAAQQQQAABrwlQsPEaPQMjgAAClxc4MvcvbevwhXVTq1at9Pnnn8OGQLYEMtsSrEGDBpo6dapjNYkdmrsKNubb/P369dO0adOsNDMrxowZM0ZPPPGEdc/FRZ2sGLmrYGO2bZs8ebIeeeQRKwxz1o7Z1q5hw4ZZCS3DPWyJliM2HnKRwF133eVUQK40504VaX+Vi3qnGwQQQAABBBBAAAEEEEDAtwUo2Pj2/BE9Agj4scD+0b9qz9OrrAzNQc1jx47144xJzV0CS5culSlCHDt2zBri+uuvd5zf0qxZMwUFBblr6Cz1666Czdq1a3X33Xdb252Zb/bPnTtXderUcYrr4hUspiAyb9483XrrrVmK39zkroLNxo0bHdvPpW/pZsa6/fbbNWPGDJUokbNVCRRssjyt3OgGgYEDBzrOvEpvZUY1UqnB17lhJLpEAAEEEEAAAQQQQAABBHxPgIKN780ZESOAQIAI7Oq3XEkTYq1szSoA80EXDYHsCpiVJoMGDdKkSZMyPFq7dm117dpV5lvv1apV80rxxh0FG7Myxfw38+STT1o5P/TQQxo/fnyGc6AyW4nTv39/jRo1SqGhoVnidkfBJi4uTqZQa1bTXNjMipuHH344S3FldhMFmxzT8aALBMwXD8y/R+mtRN86Kje+qQt6pgsEEEAAAQQQQAABBBBAwPcFKNj4/hySAQII+KlAwj2LdHTeViu72bNnq0OHDn6aLWm5W2DTpk2OD/m///77Sw5VrFgxx6oSczVu3FhVqlRRSEiIu0OTOwo2SUlJjrN7vvrqKyv+y5378t5776lnz57WvWa7uDlz5qhWrVpZyt8VBZvU1FSZM3XWrVunhQsX6qOPPtKhQ4ecxu/Tp4+jkFSgQIEsxZXZTRRsckzHgy4QMP9ddezY0eqpcLsqqvxpKxf0TBcIIIAAAggggAACCCCAgO8LULDx/TkkAwQQ8FOBLTfN0YkfEq3sVq5cqZtvvtlPsyUtTwhs377d8c12s91XVprZGuymm27SbbfdppYtW7ptBY47CjYXbwNnzu0xBZDKlStnmropaHXq1MlRLElvr732msMrT548V+TKrGBzxYeyeYMp2L755puKjIzM5pPOt1OwyRUfD+dS4LvvvnMUhNNbgRujVPV7H/oywnlJV/4nIZdKPI4AAggggAACCCCAAAKBKkDBJlBnnrwRQMD2AhtjZuj0psNWnBs2bLDNIfG2xyPASwqcPn1an376qUaOHKn169dnS6pixYqOVToPPvigKlSokK1nL3ezqws2ZqXKs88+69gSLb1daYsz4/L000/rjTfesJ4x5/6YlTdFixa9Yq7uLNiYlU99+/bV4MGDZYpouW0UbHIryPO5ETDnMtWsWdPqIrR6UdWI65abLnkWAQQQQAABBBBAAAEEEPAbAQo2fjOVJIIAAv4m8EfpyTqz76SVVmJiokqXLu1vaZKPlwRMgcEcZD99+nQtWLAgw9ZblwvLFA3M1lymwGGKCbltri7YJCQkqHPnzo780pvJsXXr1pcN1WxD1qZNG+sek6dZjWS2iLtSc0fBxqwKuueee3Tfffe5tEBGweZKs8nf3Smwd+9eRUVFWUMERYbr6r3/bEfozrHpGwEEEEAAAQQQQAABBBCwuwAFG7vPEPEhgEDACsQWekvnjqdZ+R87dkwFCxYMWA8Sd5+AWZGyefNmffPNN/r6668d59yY9+1KzWyX9s4772T5nJdL9efqgs3F59E0bdpUpkhRpkyZy6a0Z88edenSRcuXL7fuu9LKnPQbMyvYVK9eXWZVUmYtLS3Nsf3axWfUREdH64UXXtCdd97pWNmTle3YrjRPF/+dgk12xbjflQLHjx93WimWt2Cw6hx7zJVD0BcCCCCAAAIIIIAAAggg4LMCFGx8duoIHAEE/F1gXfB4nT9zzkrTfMAbFBTk72mTnw0ETAFn69atjsKFWXVyuQKOWQUyderUXG3X58qCzYkTJ9SvXz9NmzbNknzuuef073//W/ny5bus7tmzZx3Fkpdeesm6r0aNGjKHpNeqVeuyz2ZWsHnxxRdlxr5UO3PmjH788UeNGjVKn3/+uXWbWdlj4jWrmMLCwlz+RlCwcTkpHWZDwLz3wcHB1hN5gvKqblq/bPTArQgggAACCCCAAAIIIICA/wpQsPHfuSUzBBDwcYHf8/xzloZJ5fx5c9IxDQHPC5giyMqVKzVx4kSnwkJ6JL169XKcF1OgQIEcBefKgs3atWt19913y2whaFp2tjUz9y9dulTm7JoLVxi99tprGjRo0GVXu+SkYJOOZXxHjBjhuC5sxvXll192ybZzF/ZLwSZHrykPuVDg4pVj15zv78Le6QoBBBBAAAEEEEAAAQQQ8F0BCja+O3dEjgACfi5AwcbPJ9gH0zt37py+/PJLPfnkk9q0aZOVQXaLIhen7qqCjSlqmsKRic+VrXnz5o6zfi48d+Pi/nNTsDF9maKNORPIFMUubGaVjVmBk9NiWGYOFGxc+XbQV04EKNjkRI1nEEAAAQQQQAABBBBAIBAEKNgEwiyTIwII+KQAW6L55LQFRNArVqzQgw8+qO3bt1v5DhkyxLGV2JW2HcsMyFUFG7Oq5oEHHnCcxePKlpWCVG4LNibe3bt3q1u3blq2bJlT+GaVjSlCuWpLRAo2rnw76Cu7AmyJll0x7kcAAQQQQAABBBBAAIFAEqBgE0izTa4IIOBTArGF3tK542lWzGaLpoIFC/pUDgTrXYEtW7Zo7Nix+uuvv2QKCuHh4ZoxY4ZKliyZq8AyO+ulffv2mjx5sgoXLpztvl1VsMlsO7NsB3OJB/r37+9Y6RIaGprpHa4o2JiOv/32W3Xt2tXa0s38rmLFinr//ffVpEkTl6RDwcYljHSSQ4Hjx487tipMb3kLBqvOscdy2BuPIYAAAggggAACCCCAAAL+JUDBxr/mk2wQQMCPBP4oPVln9p20MjKrB0qXLu1HGZKKuwUuPs+latWqmjt3rurUqZProRcuXKg2bdpY/dx2220yhYDixYtnu29XFGxOnz7t2FLsjTf+OfvJFDpMznnz5s12TGb10IXbvtWoUUNz5sxRrVq1Mu3LVQUbs/rArKh57rnnnMZp1aqVoyDmin8DKNhk+3XgARcK7N2712l7waDIcF29t6cLR6ArBBBAAAEEEEAAAQQQQMB3BSjY+O7cETkCCPi5wMaYGTq96bCV5YYNG2Q+NKYhkFUBU3S4//779cMPP1iPfPDBB+rSpUtWu7jkfStXrnRa8eHtgk1CQoI6d+6s1atXWzG/9tprGjRokC4+LyMryX/66ae69957nW69XH+uKtiYAS+1NZpZ4fPEE0/kaNu5CxOhYJOVN4B73CWwceNG1axZ0+o+tHpR1Yjr5q7h6BcBBBBAAAEEEEAAAQQQ8CkBCjY+NV0EiwACgSSw5aY5OvFDopWy+YD85ptvDiQCcs2lgDnIvl+/fpo2bZrVU4cOHfTOO++oaNGiuerd9NG7d2+rj549e2rcuHGObdey21yxwua9996TiSG95XY1UWbFrubNm2v69OlOqwPSx3Nlwcb0uWDBAsd5NmYrxPRmVgyZFVL169fPLrHT/RRscsXHw7kU+O6779S4cWOrlwI3Rqnq9x1y2SuPI4AAAggggAACCCCAAAL+IUDBxj/mkSwQQMAPBRLuWaSj87Zamc2ePVvmw3YaAtkRuLiQYZ4159iYVTY5WXlinj98+LAeffRRxxZh6e311193rGbJScttwcYUNfr27evIK7099NBDGj9+vAoUKJCTkJTZOT2mo8WLF6tFixYZ+nR1wcb0Z7Z4Mzlc2Hr16qUxY8bkOC/TFwWbHL0SPOQiAfPvRseOHa3eCrerosqftnJR73SDAAIIIIAAAggggAACCPi2AAUb354/okcAAT8W2NVvuZImxFoZmg9pBw4c6McZk5o7BDLbXsus1Bg9erRjy6/snu9izlgxW4M9++yzVrhXOt/lSnnltmDz888/q23btjLnPKU3V2z9llm//fv3l9maLDQ01CktVxdsTOexsbG67777ZLaQSm/msPZ3333X8fucNgo2OZXjOVcIjB071qm4W6JvHZUb39QVXdMHAggggAACCCCAAAIIIODzAhRsfH4KScDXBfJIOu/rSRC/WwT2j/5Ve55eZfU9YMAAmQ+6aAhkV+Djjz/WI4884rS9lvng36ySefzxx1WhQoUsdXngwAFHseLVV191un/o0KF64YUXFBQUlKV+Lr4pNwWb8+fPO1acPPnkk1a3DRo00EcffaTKlSvnKJ70hzJbuXOp4pQ7CjYmtzfeeCNDobZZs2aO1URly5bNUX4UbHLExkMuEjBfPDDbJ6a3MqMaqdTg61zUO90ggAACCCCAAAIIIIAAAr4tQMHGt+eP6BFAwI8Fjsz9S9s6fGFl2KpVK33++ed+nDGpuUvg9OnT+s9//qOXX345wxCmcHPXXXc5Vmxcd911KlWqlEJCQhz3mdU0R44c0R9//OE4O8UUQQ4dOuTUR5s2bRxn4kRGRuY4/NwUbMyqmgceeEDffPONNb7Zms3kmp5HjgOTlNmWcmaFkRnjwi3l3FGwMXHv3bvXcTbPokWLnNJ46aWXHKucclIko2CTmzeCZ3MrYP69ufB9rjTnThVpf1Vuu+V5BBBAAAEEEEAAAQQQQMAvBCjY+MU0kgQCCPijQEpskjbV/dBK5aL5cwAAIABJREFU7aqrrtKWLVv8MVVy8oDAiRMnNGzYMKdvtud22JtuuslR0KhevXquuspNwWbJkiVq2bKlNb4pQM2bN0+33nprrmJKfzghIUGdO3fW6tWrrf6aN2+u6dOnKyoqyvqduwo2ZoAFCxaoW7duTiukzLZ2pohWv379bOdJwSbbZDzgQoGqVavqr7/+snqsvu5+hdUp4cIR6AoBBBBAAAEEEEAAAQQQ8F0BCja+O3dEjgACfi5wPu2c1oU4Hzh+/PjxXB027udkpHcFAbPS5sMPP9RTTz2VYaVMdvHMqpb//ve/Kl++fHYfzXB/Tgs2Jp+nn37asW1YesusmJKbAM+ePavnnntOI0eOdOrmk08+0T333GP9zp0FG9O3yXP8eOd/D8wcvPnmm4qIiMhWihRsssXFzS4UMIXjggULOvVYN7Wf8gTndeEodIUAAggggAACCCCAAAII+K4ABRvfnTsiRwCBABCIqz1Tp/44aGW6atUqmVUNNARyI2C2EZs6darj8Prt27dnqyuzndETTzyhJk2aKG9e13zImtOCzaZNm9SpUyetW7fOyiGz7cqylWAmNy9dulTt2rVzWuHSv39/x3k+oaGhjifcWbAx/cfGxjq2rdu4caMVoVlNZObQ/D47jYJNdrS415UC33//vRo1amR1mf/q4opZ38WVQ9AXAggggAACCCCAAAIIIODTAhRsfHr6CB4BBPxdYMcDi3VoRpyVpjmo2XxQTEPAFQKpqalav369Y7uvX375RVu3btXvv//uVJho2LChYmJi1KJFC918880qV66c09ktrogjpwWbi8+XMVuUzZ8/XzfccIMrwrL6OHz4sB5++GHHVmvprUaNGpozZ45q1arl+JW7Czbnz593rCQyB7Zf2EwB94MPPlClSpWynDMFmyxTcaOLBcw7PGDAAKvXYt1iVGH6P1saung4ukMAAQQQQAABBBBAAAEEfE6Ago3PTRkBI4BAIAkceHOddvdfYaV8//33y3zYSkMAAQQQQMDXBLp06eLYljG9lX2jiUo+XtfX0iBeBBBAAAEEEEAAAQQQQMBtAhRs3EZLxwgggEDuBU7+sk+bb5hldWQOGt+2bVvuO6YHBBBAAAEEPCxgVoJduA1jtZ87Kfz6SA9HwXAIIIAAAggggAACCCCAgH0FKNjYd26IDAEEEHAIrC/8ts4mp1oacXFxql69OjoIIIAAAgj4jIA5c8psr5je8kWEqPbR3j4TP4EigAACCCCAAAIIIIAAAp4QoGDjCWXGQAABBHIhEN/6MyV/lmD1MGHCBPXp0ycXPfIoAggggAACnhWYOHGi+vbtaw0acXdlRS+827NBMBoCCCCAAAIIIIAAAgggYHMBCjY2nyDCQwABBA6M+127B660INq2bet0+DlCCCCAAAII2F2gXbt2mj9/vhVm2bGNVXLANXYPm/gQQAABBBBAAAEEEEAAAY8KULDxKDeDIYAAAtkXOLXxkOJqfmA9GBoaqmPHjik4ODj7nfEEAggggAACHhZIS0tToUKFdPr0aWvkmA1dlb9GMQ9HwnAIIIAAAggggAACCCCAgL0FKNjYe36IDgEEEHAIxNWeqVN/HLQ05s6dq3vvvRcdBBBAAAEEbC/wySefqH379lac+a8urpj1XWwfNwEigAACCCCAAAIIIIAAAp4WoGDjaXHGQwABBHIgkDj0B+0bucZ6smvXrpoxY0YOeuIRBBBAAAEEPCvQrVs3ffDBPytFI4fUV9SIGz0bBKMhgAACCCCAAAIIIIAAAj4gQMHGByaJEBFAAIGTv+zT5htmWRD58+fXkSNHZLZHoyGAAAIIIGBXAbMNWpEiRXTq1CkrxGo/d1L49ZF2DZm4EEAAAQQQQAABBBBAAAGvCVCw8Ro9AyOAAALZE4irM1On1v+zLdrUqVP10EMPZa8T7kYAAQQQQMCDAtOmTVP37t2tEfPXLq6YWLZD8+AUMBQCCCCAAAIIIIAAAgj4kAAFGx+aLEJFAIHAFtg34hclDvvRQmjevLmWLFkS2ChkjwACCCBga4EWLVrom2++sWKMGv4vRQ693tYxExwCCCCAAAIIIIAAAggg4C0BCjbekmdcBBBAIJsCqduStaHyNKenYmNjVbt27Wz2xO0IIIAAAgi4X2D9+vWqU6eO00A1Ex5SSKUI9w/OCAgggAACCCCAAAIIIICADwpQsPHBSSNkBBAIXIGEdot0dP5WC2DgwIEaM2ZM4IKQOQIIIICAbQUGDRqksWPHWvEVbltFlee1sm28BIYAAggggAACCCCAAAIIeFuAgo23Z4DxEUAAgWwIJH+WoPjWn1lPhIeHa//+/SpQoEA2euFWBBBAAAEE3Ctw4sQJlSpVSidPnrQGil54tyLuruzegekdAQQQQAABBBBAAAEEEPBhAQo2Pjx5hI4AAoEpEFd7pk79cdBKftSoURo8eHBgYpA1AggggIAtBUaPHq2nn37aii3/1cUVs76LLWMlKAQQQAABBBBAAAEEEEDALgIUbOwyE8SBAAIIZFEgaUKsdvVbbt1doUIFbd++PYtPcxsCCCCAAALuF6hYsaJ27NhhDVRufFOV6Ot8no37o2AEBBBAAAEEEEAAAQQQQMC3BCjY+NZ8ES0CCCAgnZf+iJqsM/v+2WZmwoQJ6tOnDzoIIIAAAgh4XWDixInq27evFUdQZLiuTuwp5fF6aASAAAIIIIAAAggggAACCNhagIKNraeH4BBAAIHMBfaNXKPEoT9Yf4yOjtbWrVvhQgABBBBAwOsCVapUUXx8vBVH1IgbFTmkvtfjIgAEEEAAAQQQQAABBBBAwO4CFGzsPkPEhwACCGQicC7ljDaUn6IzB09Zfx0zZowGDhyIFwIIIIAAAl4TGDt2rAYNGmSNH1Q8v2ru7KG8YUFei4mBEUAAAQQQQAABBBBAAAFfEaBg4yszRZwIIIDARQL7Xl6jxCH/rLKJjIxUQkKCwsLCsEIAAQQQQMDjAikpKapcubL27dtnjR018kZFPsvqGo9PBgMigAACCCCAAAIIIICATwpQsPHJaSNoBBBAQI6zbP6sOFVpO49ZHEOHDtXw4cPhQQABBBBAwOMCw4YN04gRI6xxg8sXUq3t3Tm7xuMzwYAIIIAAAggggAACCCDgqwIUbHx15ogbAQQQkJT09nrtemyZk0VcXJyqV6+ODwIIIIAAAh4T2LRpk2JiYpzGK/dWM5XoXdtjMTAQAggggAACCCCAAAIIIODrAhRsfH0GiR8BBAJeYHODWTr58z/bz3Ts2FGzZs0KeBcAEEAAAQQ8J9CpUyfNnj3bGjD8hkhVW93JcwEwEgIIIIAAAggggAACCCDgBwIUbPxgEkkBAQQCWyD5y+2Kv3OBE8KcOXPUvn37wIYhewQQQAABjwjMnTtXHTp0cBor+os2irijokfGZxAEEEAAAQQQQAABBBBAwF8EKNj4y0ySBwIIBLTAjgeX6ND0jZZBlSpVtHHjRgUHBwe0C8kjgAACCLhXIC0tTTVq1NDWrVutgYp1i1GF6S3dOzC9I4AAAggggAACCCCAAAJ+KEDBxg8nlZQQQCDwBNJ2HdfG6tN17uQZK/kBAwZo7NixgYdBxggggAACHhMYOHCgxo0bZ42XNzxINTY9oOByBT0WAwMhgAACCCCAAAIIIIAAAv4iQMHGX2aSPBBAIOAFksav067HVzg5fPHFF7rjjjsC3gYABBBAAAHXC3z55Ze68847nTou92YTlehX1/WD0SMCCCCAAAIIIIAAAgggEAACFGwCYJJJEQEEAkcg/o4FSv5qu5VwtWrVFBsbq9DQ0MBBIFMEEEAAAbcLnD59WnXq1NHmzZutsSJur6joL9u4fWwGQAABBBBAAAEEEEAAAQT8VYCCjb/OLHkhgEBACpzacEhxtWdK585b+ffs2VOTJk0KSA+SRgABBBBwj0CvXr00efLkfzrPm0cx67sof81i7hmQXhFAAAEEEEAAAQQQQACBABCgYBMAk0yKCCAQWAKZbY02ZcoUde/ePbAgyBYBBBBAwC0CU6dOVY8ePZz6Zis0t1DTKQIIIIAAAggggAACCASYAAWbAJtw0kUAgcAQ2NbxSx2Zs8VKNiQkRGvWrFHt2rUDA4AsEUAAAQTcIrB+/XrVr19fqampVv9FOlRVpdmcl+YWcDpFAAEEEEAAAQQQQACBgBKgYBNQ002yCCAQKAJnDqRo03UfKW3XcSvlBg0a6KeffgoUAvJEAAEEEHCDQMOGDbV69Wqr5+ByBVX9184KKhnmhtHoEgEEEEAAAQQQQAABBBAILAEKNoE132SLAAIBJJC8aJvi71rolPHDDz/sfOZAAHmQKgIIIIBA7gTMmWjvvfeeUyfRn7dWRKtKueuYpxFAAAEEEEAAAQQQQAABBBwCFGx4ERBAAAE/Ftj331+U+NyPThmOHj1aTz31lB9nTWoIIIAAAq4WePXVVzV48GCnbqNe+pci/+96Vw9FfwgggAACCCCAAAIIIIBAwApQsAnYqSdxBBAIFIFt932lI7M2O6X76aefql27doFCQJ4IIIAAArkQmDdvnu655x6nHop0qqZKH9+ei155FAEEEEAAAQQQQAABBBBA4GIBCja8EwgggICfC5w7eUZbbpytlHVJVqbh4eFasWKF4+BoGgIIIIAAApcSWLNmjZo0aaKTJ09at4TVLaGqP3RU3vAg4BBAAAEEEEAAAQQQQAABBFwoQMHGhZh0hQACCNhVwBRrtjSao3PH06wQq1atquXLl6tMmTJ2DZu4EEAAAQS8KLBnzx41bdpUW7ZssaLIWzBYVVd1kCna0BBAAAEEEEAAAQQQQAABBFwrQMHGtZ70hgACCNhW4OiCeCW0/dwpvkaNGmnp0qUKCQmxbdwEhgACCCDgeYHU1FTdeuutWrVqldPgleffpcJtoj0fECMigAACCCCAAAIIIIAAAgEgQMEmACaZFBFAAIF0gaQJsdrVb7kTSOvWrbVgwQKQEEAAAQQQsATatGmjhQsXOomUG99UJfrWQQkBBBBAAAEEEEAAAQQQQMBNAhRs3ARLtwgggIBdBfY+/5P2vvSzU3hdu3bVjBkz7BoycSGAAAIIeFCgW7du+uCDD5xGLP3cDSr9YkMPRsFQCCCAAAIIIIAAAggggEDgCVCwCbw5J2MEEEBAu/osU9Jb650kevXqpXfffRcdBBBAAIEAFnjkkUc0adIkJ4ESj9VWuYnNAliF1BFAAAEEEEAAAQQQQAABzwhQsPGMM6MggAACthPY3uVrHf5wk1Ncffr00YQJE2wXKwEhgAACCLhfoG/fvpo4caLTQEXvr66KM29z/+CMgAACCCCAAAIIIIAAAgggIAo2vAQIIIBAAAsktFuko/O3OgmYD+zGjx8fwCqkjgACCASeQL9+/TIU7Au3raLK81oFHgYZI4AAAggggAACCCCAAAJeEqBg4yV4hkUAAQTsIhB/5wIlf7ndKZzevXvrrbfeskuIxIEAAggg4EaBxx57TG+//bbTCBF3VFT0F23cOCpdI4AAAggggAACCCCAAAIIXCxAwYZ3AgEEEAhwgfNnzyu+1UId+9q5aNO9e3dNmTIlwHVIHwEEEPBvgR49emjq1KlOSRa6raKiF7VWnnx5/Dt5skMAAQQQQAABBBBAAAEEbCZAwcZmE0I4CCCAgDcEzp85p4S7P1PyV85Fmw4dOmj27NneCIkxEUAAAQTcLNCxY0fNmTPHaZSI2yuq8md3K09QXjePTvcIIIAAAggggAACCCCAAAIXC1Cw4Z1AAAEEELAEEtp8rqML451EWrZsqblz56pQoUJIIYAAAgj4gcCxY8fUvn17LV682Cmbwq2jVXnBXX6QISkggAACCCCAAAIIIIAAAr4pQMHGN+eNqBFAAAG3CWy77ysdmbXZqf969eo5VtpER0e7bVw6RgABBBBwv0B8fLzMypq1a9c6DVakUzVV+vh29wfACAgggAACCCCAAAIIIIAAApcUoGDDy4EAAgggkEFg5yPf6uCkP5x+X758eX300Ue66aabEEMAAQQQ8EGB77//Xp07d9bOnTudoi/e62qVf/cWH8yIkBFAAAEEEEAAAQQQQAAB/xKgYONf80k2CCCAgMsE9jzzvfaPcv4Gdr58+TRz5kx16tTJZePQEQIIIICA+wVmzZqlLl266OzZs06DlXq6nsq8QiHe/TPACAgggAACCCCAAAIIIIDAlQUo2FzZiDsQQACBgBXYP/pX7Xl6VYb8X375ZT3zzDMB60LiCCCAgC8JvPLKK3r22WczhFxmVCOVGnydL6VCrAgggAACCCCAAAIIIICAXwtQsPHr6SU5BBBAIPcCh2bEaccDzgdTm1579uypSZMm5X4AekAAAQQQcJtAr169NHny5Az9V5jeUsW6xbhtXDpGAAEEEEAAAQQQQAABBBDIvgAFm+yb8QQCCCAQcALHl+3S9i5fKy3xhFPujRs31pQpU1SlSpWAMyFhBBBAwM4CW7duVY8ePbRy5UqnMIOjCqjizNtUsFk5O4dPbAgggAACCCCAAAIIIIBAQApQsAnIaSdpBBBAIPsCqfFHtb3bYp34IdHp4RIlSji+vd2mTZvsd8oTCCCAAAIuF1iwYIFjFWRSUpJT3wVujFLFGS0VEl3Y5WPSIQIIIIAAAggggAACCCCAQO4FKNjk3pAeEEAAgYAS2PHQEh16f2OGnF944QU9//zzAWVBsggggIDdBF588UX9+9//zhBWsQdrqMK0FnYLl3gQQAABBBBAAAEEEEAAAQQuEKBgw+uAAAIIIJBtgX0vr1HikB8yPNe6dWu9/fbbioqKynafPIAAAgggkHOBxMRE9e7dWwsXLszQSdTIGxX5bP2cd86TCCCAAAIIIIAAAggggAACHhGgYOMRZgZBAAEE/E/g6MJ47ey5VGcOpDglZ4o1EydOVNu2bf0vaTJCAAEEbCgwf/589enTR6Zoc2ELKhmm8pNvVeHW0TaMmpAQQAABBBBAAAEEEEAAAQQuFqBgwzuBAAIIIJBjgdRtydr5yLc6tmRHhj6eeuopjR49Osd98yACCCCAwJUFBg8erFdffTXDjYVaVFD5d29RSKWIK3fCHQgggAACCCCAAAIIIIAAArYQoGBji2kgCAQQQMC3Bcz2aGabtItbgwYNNG7cOJmfNAQQQAAB1wmsXr1aAwYMkPl5cTPbn5lt0GgIIIAAAggggAACCCCAAAK+JUDBxrfmi2gRQAAB2wocnbdVu/osU9rekxliHDFihIYMGWLb2AkMAQQQ8CWBkSNHaujQoRlCDi4drnITm6lwuyq+lA6xIoAAAggggAACCCCAAAII/E+Agg2vAgIIIICAywRMsWZ3v+U68slfGfps1qyZXnvtNV177bUuG4+OEEAAgUAS+O233/Tkk09q2bJlGdIucu9VKju+qUzRhoYAAggggAACCCCAAAIIIOCbAhRsfHPeiBoBBBCwtcCBN9Zp94AVmcY4fPjwTL8ZbuuECA4BBBDwsoBZqThs2LBMoyg7rolK9q/r5QgZHgEEEEAAAQQQQAABBBBAILcCFGxyK8jzCCCAAAKZCqTEJmn3wJU6vmxXhr83bNhQr7zyiho3boweAggggMBlBFauXKlnnnlGP/30U4a7CjYrp7JjGyusTgkMEUAAAQQQQAABBBBAAAEE/ECAgo0fTCIpIIAAAnYW2DdyjRKH/pBpiIMGDZL51nj+/PntnAKxIYAAAh4XOHXqlGM14pgxYzIdO2rEjYocUt/jcTEgAggggAACCCCAAAIIIICA+wQo2LjPlp4RQACB/2fvPsDlqsq9ga+EkBACCS10kSLSLDQFEWkiF0UQFATFrqiIoqBXxYLotXtFxQ5+XKw0FSwgKiJYAakiTXqTEiAkEEJCSL7n3TLHOZOZOXva2TOzf/t55rn3kl3W+q018z3f/p/1LgJPCsy/fFa6631/TI+ct/Rqm/XWWy998pOfTK997Wt5ESBAgEBK6fvf/376yEc+km6//falPFbYbd20zv++IE3daiYrAgQIECAwYAITUkpLBqzNmkuAAAECBMZXQGAzvt6eRoAAgVILzPrS5elfH/hzWvL44qUc9tprr/SJT3wibb311qU20nkCBMorcNlll6Wjjz46nXXWWUshTFh2Ylr7c89PM4/YqrxAek6AAAECBAgQIECAAIEhFxDYDPkA6x4BAgT6TWDhzXPSvz74l/TQ6TfUbdqRRx6ZjjnmmLTiiiv2W9O1hwABAj0RePjhh7PfvWOPPbbu/Vc6YOO09md3SJM3nNGT57spAQIECBAgQIAAAQIECPSHgMCmP8ZBKwgQIFA6gYdO/We6+8N/TQtumrNU31dbbbXsr8zf9a53lc5FhwkQKJfAV7/61Wx14f33379Ux6dsNCOt9annpZUOfHq5UPSWAAECBAgQIECAAAECJRUQ2JR04HWbAAECfSGweEm6+6MXpns//be6zdlqq63Shz/84fSKV7yiL5qrEQQIEOiWwE9+8pP0qU99Kl1++eV1b7nGh56T1vqf7VOaGPX+HQQIECBAgAABAgQIECBQBgGBTRlGWR8JECDQ5wKP/eOBdPfHLkxzfnpT3Zb+13/9VzrqqKPSzjvv3Oc90TwCBAg0F7jgggvSZz7zmfTrX/+67okzXr5RWuvj26flnrEqSgIECBAgQIAAAQIECBAomYDApmQDrrsECBDoZ4E5Z96U7vn4xWn+FbPqNvPAAw9MH/jAB1KsvHEQIEBgkARiJc3nPve5dOqpp9Zt9tQtZ6Y1P/bcNGPfjQapW9pKgAABAgQIECBAgAABAl0UENh0EdOtCBAgQKA7ArOOuzLd+z8Xp0X3z697wze96U3pfe97X9pss82680B3IUCAQI8Err322vS///u/6cQTT6z7hEmrTU1rfPS5aebhz+5RC9yWAAECBAgQIECAAAECBAZFQGAzKCOlnQQIECiZwOJ5j6d7P/W3dO9nLmnY87e+9a3pyCOPTJtssknJdHSXAIF+F7j++uvTsccem44//viGTV3jqG3TGh9+Tpo4bdl+7472ESBAgAABAgQIECBAgMA4CAhsxgHZIwgQIECgfYGFtz2c7v3M39ID3/5Hw5sccsgh6T3veU/afPPN23+QKwkQINAFgWuuuSZ9+ctfTieccELDu636tmekNY56Tpr81BW78ES3IECAAAECBAgQIECAAIFhERDYDMtI6gcBAgSGXGD+3+9P933+0jT7h9c37OnrXve6dPjhh6dtttlmyDV0jwCBfhO49NJL03HHHZe+973vNWzaygdvklZ//zZp6rNW67fmaw8BAgQIECBAgAABAgQI9IGAwKYPBkETCBAgQCC/wKMX35vu+9/L0kOn39Dwov322y+9853vTLvttlv+GzuTAAECbQicd9556Wtf+1o644wzGl690gEbp9Xft3Va/rlrtPEElxAgQIAAAQIECBAgQIBAWQQENmUZaf0kQIDAkAnM++vdadaXrmga3Oyyyy7p0EMPTa985SuHrPe6Q4BA0QKnnXZa+uY3v5nOP//8pkHNzCO2TNOet1bRzfV8AgQIECBAgAABAgQIEBgAAYHNAAySJhIgQIBAY4FYcTPrK1ek2T9qXCpt0003TW9729uyz9SpU3ESIECgLYH58+enb3/729nnuuuua3iPlV+9SZr57i2tqGlL2UUECBAgQIAAAQIECBAor4DAprxjr+cECBAYKoHY4+b+r16ZHvjO1Q37tcIKK6RDDjkkveUtb0mbb775UPVfZwgQ6J3ANddck77zne+kE044IT3yyCMNH7TqW7ZIq73r2fao6d1QuDMBAgQIECBAgAABAgSGWkBgM9TDq3MECBAon8DCW+em+7/+93T/N/6eFj+6qCHA3nvvnd70pjelfffdt3xIekyAQC6BM888M5144onpF7/4RcPzJy4/Ka32jmel1Q57Vpq8/vRc93USAQIECBAgQIAAAQIECBCoJyCwMS8IECBAYCgFFj+8MN3/zavS/d+6Ki28ZW7DPm688cbpDW94Q3r961+f1llnnaG00CkCBPIL3HXXXem73/1uOumkk9INN9zQ8MLJG0xPq739mWm1Q5+ZJq44Of8DnEmAAAECBAgQIECAAAECBBoICGxMDQIECBAYeoHZP7gu3X/8P9K8P/6raV8POOCA9NrXvjbF6hsHAQLlEohVNN///vfT6aef3rTj016wdlrtrc9IK79m03IB6S0BAgQIECBAgAABAgQI9FxAYNNzYg8gQIAAgX4RmPenf2V73Dz43WubNmmDDTZIBx98cHr1q1+dNttss35pvnYQINBlgWuvvTb96Ec/Sj/84Q/TLbfc0vTuq7x+sxR71Ezbce0ut8LtCBAgQIAAAQIECBAgQIDAvwUENmYCAQIECJRO4PF7Hk0Pnnh1evD/rk0Lbnyoaf933XXXdNBBB2Wf6dPtT1G6yaLDQycwd+7cdMopp2Sf3//+9037N+VpK6VV3rhZWuVNW6Rl11x+6Cx0iAABAgQIECBAgAABAgT6S0Bg01/joTUECBAgMM4Cc352c7biZs4ZNzV98sSJE9MrX/nK7LPffvuNcys9jgCBTgXOOOOMdNppp2WfxYsXN73djP02SrGiZsbLNuz0sa4nQIAAAQIECBAgQIAAAQK5BQQ2uamcSIAAAQLDLLDwtofT7O9flx78wXVpwfWzm3Z1lVVWSfvvv396xStekfbYY49hZtE3AgMt8Jvf/Cb95Cc/ST/+8Y/Tgw8+2LQvUzZZOa3ymk3Tyq/dNE1+6ooD3W+NJ0CAAAECBAgQIECAAIHBFBDYDOa4aTUBAgQI9FDg4d/enmb/8Po0++R/piULn2j6pLXXXjtbcbPvvvum3XffvYetcmsCBPIInHvuuenMM89MsaLmX//6V9NLJkxeJq38qqenlQ/eJK34ovXy3N45BAhhwRvDAAAgAElEQVQQIECAAAECBAgQIECgZwICm57RujEBAgQIDLrA4kcXpdknX58eOvWGFCHOWMeaa66ZXvayl6V99tknveQlLxnrdP9OgECXBM4+++z085//PP3sZz9L99xzz5h3jXBmpQM3Tiu/apM0cflJY57vBAIECBAgQIAAAQIECBAgMB4CApvxUPYMAgQIEBh4gYW3zE0PnXZDeuj0G9Kjl943Zn+mT5+eXvrSl6a99tor+8yYMWPMa5xAgEA+gTlz5qSzzjor+/zyl79Mc+fOHfPC5bdZPa10wMZppVdunCZvMH3M851AgAABAgQIECBAgAABAgTGW0BgM97inkeAAAECAy8w/8r705yf3Jge+ulN6bGrH8jVnxe96EXpxS9+cdpzzz3TZpttlusaJxEg8B+Ba6+9Np1zzjnpV7/6Vfrtb3+bi2a5LVZNK718ozTjFU9LU5+9Wq5rnESAAAECBAgQIECAAAECBIoSENgUJe+5BAgQIDAUAo9ecl+ac8ZNac7Pbs4d3my66aZpjz32yD4R5EyePHkoLHSCQDcFFi5cmAUzv/nNb7LPddddl+v2EdLMeNmGacZ+G6Xlt1091zVOIkCAAAECBAgQIECAAAEC/SAgsOmHUdAGAgQIEBgKgfmXz0pzfn5zmvuLW3KVTYtOL7PMMmn33XdPu+22W3rhC1+Yttlmm6Gw0AkC7Qhceuml6Xe/+10677zz0rnnnpueeOKJXLeJcmfT994gzdhnwzR1q5m5rnESAQIECBAgQIAAAQIECBDoNwGBTb+NiPYQIECAwFAILLjhoTT3rFvT3LNuSQ+fe0fuPq2xxhppl112yT4777yz8mm55Zw4iAJR5uyCCy5I559/fva59957c3djxd2fkqbvtUGavtf6acrGK+W+zokECBAgQIAAAQIECBAgQKBfBQQ2/Toy2kWAAAECQyPwxEML0txf3ZYePue2NPecW9Oi++bn7ttTnvKUtNNOO6UXvOAFaccdd0xbbLFF7mudSKDfBK6++ur0pz/9Kf3xj39Mf/jDH9Idd+QPMyetPjVN33P9tOKeT03TX/zUtMxKU/qte9pDgAABAgQIECBAgAABAgQ6EhDYdMTnYgIECBAg0LrAvL/cnR7+ze3p4d/enuJ/b+WIFTg77LBD9nne856Xtt9++6ysmoNAvwlEObMLL7ww/fWvf01/+ctfsk8rK2iiP9N2WCut+KL10op7rJf97w4CBAgQIECAAAECBAgQIDDMAgKbYR5dfSNAgACBvhdY9MBj6ZFzb08Pn3dneuS8O9OCGx9qqc2TJk1K2223XXruc5878tlwww1buoeTCXRD4Oabb04XX3zxyOeiiy5KixYtaunWU562Ulpht3XTirutm1bYfb00adXlWrreyQQIECBAgAABAgQIECBAYJAFBDaDPHraToAAAQJDJxB73zzy+zvTIxfclX0ev+uRlvu45pprpm233TZts802aeutt84+6667bsv3cQGBRgJ33nlnuuyyy7LPpZdemi655JJ0zz33tAy27DorpBV2Xuffn13XtRdNy4IuIECAAAECBAgQIECAAIFhEhDYDNNo6gsBAgQIDJ3AY9c8mOb98V/pkT/eleb9+e608Na5bfVxrbXWSltuuWX2edaznpWe/exnp80226yte7moXALXXnttuvLKK9Pf//73dMUVV2Sfu+9urZRfRWzy+tPTtOevlVZ4wTpp2gvWTsttvkq5MPWWAAECBAgQIECAAAECBAg0ERDYmB4ECBAgQGCABBbePCfb9yb7XHhPmn/5rLZbv9xyy6VnPvOZaYsttkjPeMYz0uabb559nvrUp7Z9TxcOrsBtt92Wrrnmmuzzj3/8I1199dXpqquuSo899ljbnZq61cw0bfs1s/1n4jN5wxlt38uFBAgQIECAAAECBAgQIEBg2AUENsM+wvpHgAABAkMt8MTchenRi+9Nj150z7//59/uTY/fPa+jPk+fPj1tuumm2WeTTTZJT3/607PPxhtvnKZOndrRvV1crMD8+fPTDTfckP75z39mn+uvvz5dd9112Wfu3PZWb1V6tOxa09Lyz1kjLf/cNdLy262Z/c9lpk8utsOeToAAAQIECBAgQIAAAQIEBkhAYDNAg6WpBAgQIEAgj0CUTXv0kvvS/MvuS49eel+2CmfRrPl5Lh3znPXWWy9ttNFG2WfDDTfMPhtssEFaf/310+qrrz7m9U7ovcB9992Xbr311nTLLbekm2++OfvcdNNN2ef222/vSgMmzZyaYvXM8tusnqZuvXpaftvVU5Q7cxAgQIAAAQIECBAgQIAAAQLtCwhs2rdzJQECBAgQGBiBCHHmXzErzb/y/uzz2N/vTwtumtPV9q+wwgpZObUIdeKz7rrrpqc85SlpnXXWGfnE6h1H+wKxCuauu+4a+dxxxx3pzjvvzIKY+ERZs0ceeaT9B9S5cspGM9Jyz1otTX32k58tZwpnuirsZgQIECBAgAABAgQIECBA4N8CAhszgQABAgQIlFQgyqk99o8H/v25+oH02DUPZp/H/9VZSbVmnCuuuGJaa6210pprrpnWWGONkU+szpk5c2ZabbXVss+qq66afZZZZpmhHp0nnngiPfDAA9nn/vvvzz6zZs1KsUrm3nvvHfncc8896e67704PP/xwzzyWXXtaWm7zVf792WLVtNwz/v1R1qxn5G5MgAABAgQIECBAgAABAgRGCQhsTAgCBAgQIEBglMATDz6WHrtudlpw3ez02PWz04J/PpQW/HN2WnDDQ2nJ44vHVWvGjBlp5ZVXzj4rrbRSiv87VulUPrGqp/KZNm1aWn755bN9diqfKVOmpMpn2WWXTZXPpEmTsjBo4sSJI5/qji1evDhVPhGqLFq0KD3++OMjnwULFqTKJ/aFqXweffTRNG/evGyVS+UTq2Iqnzlz5qSHHnoozZ49O/vE/z2ex4RlJ6YpG6+Upjx95TTl6Sul5TZZOU3ZdOW03KYrp2VWWW48m+JZBAgQIECAAAECBAgQIECAQI2AwMaUIECAAAECBHILLLxlblpw40Np4c1z04Kb56SF8bllboqSa4seeCz3fZzYO4FJqy6XlSybvMH0NHnDGWnKhjPS5A2npylPWyn7bw4CBAgQIECAAAECBAgQIECgPwUENv05LlpFgAABAgQGTuCJOQvT47c/nBY++Xn8jofT43c+khbe9Uh6/K55Wam1xQ8vHLh+9VODJ644OUXpsmXXmZYmr7NCWnbdFdKyT1kxTV7v359l11sxLTNjcj81WVsIECBAgAABAgQIECBAgACBnAICm5xQTiNAgAABAgQ6F4h9cxbdPS89fs+jadE989Lj985Pi+57NC26b35aNGt+WnT//PTE/fOz1TrZip3FSzp/aD/fYeKEFCti4rPMalPTpPjMnJomrR6f5dOya0xNk9aclpZdc/k0aa1p9pPp57HUNgIECBAgQIAAAQIECBAg0KGAwKZDQJcTIECAAAECvRN44qEF6YnZC1L2P+MzJz4LUwQ/sVpn8cOPpyceeTwtnvfk59FFafGjj6cljz2RFs9flJYseCL7LI7/+fjikU9atDgteWJJFggtiVCoNhiaOCFNmDghpfify0xIadLEFPu/VD4TpyyTJjz5mTh1Upqw3DJp4vLLponLT0oTpy2bfZZZYdk0ccX4TM6Cllj5ssyMKWmZlZ78rPzv/+kgQIAAAQIECBAgQIAAAQIECISAwMY8IECAAAECBEovcMWE40YZbLnk8NKbACBAgAABAgQIECBAgAABAgTGV0BgM77enkaAAAECBAj0oYDApg8HRZMIECBAgAABAgQIECBAgEDJBAQ2JRtw3SVAgAABAgSWFhDYmBUECBAgQIAAAQIECBAgQIBA0QICm6JHwPMJECBAgACBwgUENoUPgQYQIECAAAECBAgQIECAAIHSCwhsSj8FABAgQIAAAQICG3OAAAECBAgQIECAAAECBAgQKFpAYFP0CHg+AQIECBAgULiAwKbwIdAAAgQIECBAgAABAgQIECBQegGBTemnAAACBAgQIEBAYGMOECBAgAABAgQIECBAgAABAkULCGyKHgHPJ0CAAAECBAoXENgUPgQaQIAAAQIECBAgQIAAAQIESi8gsCn9FABAgAABAgQICGzMAQIECBAgQIAAAQIECBAgQKBoAYFN0SPg+QQIECBAgEDhAgKbwodAAwgQIECAAAECBAgQIECAQOkFBDalnwIACBBoWWBJSmlCy1e5gACBPhYQ2PTx4GgaAQIECBAgQIAAAQIECBAoiYDApiQDrZsECBAgQIBAYwGBjdlBgAABAgQIECBAgACBkgr4w9ySDnx/dltg05/jolUECBAgQIDAOAoIbMYR26MIECBAgAABAgQIECBAgACBugICGxODAAECBAgQKL2AwKb0UwAAAQIECBAgQIAAAQIECBAoXEBgU/gQaAABAgQIECBQtIDApugR8HwCBAgQIECAAAECBAgQIEBAYGMOECBAgAABAqUXENiUfgoAIECAAAECBAgQIECAAAEChQsIbAofAg0gQIAAAQIEihYQ2BQ9Ap5PgAABAgQIECBAgAABAgQICGzMAQIECBAgQKD0AgKb0k8BAAQIECBAgAABAgQIECBAoHABgU3hQ6ABBAgQIECAQNECApuiR8DzCRAgQIAAAQIECBAgQIAAAYGNOUCAAAECBAiUXkBgU/opAIAAAQIECBAgQIAAAQIECBQuILApfAg0gAABAgQIEChaQGBT9Ah4PgECBAgQIECAAAECBAgQICCwMQcIECBAgACB0gsIbEo/BQAQ6ILAhJTSki7cxy0IECBAgAABAgQIECirgMCmrCOv3wQIECBAgMCIgMDGZCBAgAABAgQIECBAgAABAgSKFhDYFD0Cnk+AAAECBAgULiCwKXwINIAAAQIECBAgQIAAAQIECJReQGBT+ikAgAABAgQIEBDYmAMECBAgQIAAAQIECBAgQIBA0QICm6JHwPMJECBAgACBwgUENoUPgQYQIECAAAECBAgQIECAAIHSCwhsSj8FABAgQIAAAQICG3OAAAECBAgQIECAAAECBAgQKFpAYFP0CHg+AQIECBAgULiAwKbwIdAAAgQIECBAgAABAgQIECBQegGBTemnAAACBAgQIEBAYGMOECBAgAABAgQIECBAgAABAkULDFVgMyGltKRoUc8nQIAAAQIEBk5AYDNwQ6bBBAgQIECAAAECBAgQIEBg6ASGKrAZutHRIQIECBAgQGBcBAQ248LsIQQI1BOIvziLvzxzECBAgAABAgQIECBQegGBTemnAAACBAgQIEBAYGMOECBAgAABAgQIECBAgAABAkULCGyKHgHPJ0CAAAECBAoXENgUPgQaQIAAAQIECBAgQIAAAQIESi8gsCn9FABAgAABAgQICGzMAQIECBAgQIAAAQIECBAgQKBoAYFN0SPg+QQIECBAgEDhAgKbwodAAwgQIECAAAECBAgQIECAQOkFBDalnwIACBAgQIAAAYGNOUCAAAECBAgQIECAAAECBAgULSCwKXoEPJ8AAQIECBAoXEBgU/gQaAABAgQIECBAgAABAgQIECi9gMCm9FMAAAECBAgQICCwMQcIECBAgAABAgQIECBAgACBogUENkWPgOcTIECAAAEChQsIbAofAg0gQIAAAQIECBAgQIAAAQKlFxDYlH4KACBAgAABAgQENuYAAQIECBAgQIAAAQIECBAgULSAwKboEfB8AgQIECBAoHABgU3hQ6ABBAgQIECAAAECBAgQIECg9AICm9JPAQAECBAgQICAwMYcIECAAAECBAgQIECAAAECBIoWENgUPQKeT4AAAQIECBQuILApfAg0gAABAgQIECBAgAABAgQIlF5AYFP6KQCAAAECBAgQENiYAwQIECBAgAABAgRKKrAkpTShpH3XbQIE+k5AYNN3Q6JBBAgQIECAwHgLCGzGW9zzCBAgQIAAAQIECBAgQIAAgVoBgY05QYAAAQIECJReQGBT+ikAgAABAgQIECBAgAABAgQIFC4gsCl8CDSAAAECBOoKWJZuYoyjgMBmHLE9igABAgQIECBAgAABAgQIEKgrILAxMQgQIECAAIHSCwhsSj8FABAgQIAAAQIECBAgQIAAgcIFBDaFD4EGECBAgAABAkULCGyKHgHPJ0CAAAECBAgQIECAAAECBAQ25gABAgQIECBQegGBTemnAAACBAgQIECAAAECBAgQIFC4gMCm8CHQAAIECBAgQKBoAYFN0SPg+QQIECBAgAABAgQIECBAgIDAxhwgQIAAAQIESi8gsCn9FABAgAABAgQIECBAgAABAgQKFxDYFD4EGkCAAAECBAgULSCwKXoEPJ8AAQIECBAgQIAAAQIECBAQ2JgDBAgQIECAQOkFBDalnwIACBAgQIAAAQIECBAgQIBA4QICm8KHQAMIECBAgACBogUENkWPgOcTIECAAAECBAgQIECAAAECAhtzgAABAgQIECi9gMCm9FMAAAECBAgQIECAAAECBAgQKFxAYFP4EGgAAQIECBAgULSAwKboEfB8AgQIECBAgAABAgQIECBAQGBjDhAgQIAAAQKlFxDYlH4KACBAgAABAgQIECBAgAABAoULCGwKHwINIECAAAECBIoWENgUPQKeT4AAAQIECBAgQIAAAQIECAhszAECBAgQIFAagQkppSWl6W0rHRXYtKLlXAIECBAgQIAAAQIECBAgQKAXAgKbXqi6JwECBAgQIDBQAgKbgRoujSVAgAABAgQIECBAgAABAkMpILAZymHVKQIECBAgQKAVAYFNK1rOJUCAAAECBAgQIECAAAECBHohILDphap7EiBAgAABAgMlILAZqOHSWAIECBAgQIAAAQIECBAgMJQCApuhHFadIkCAAAECBFoRENi0ouVcAgQIECBAgAABAgQIECBAoBcCApteqLonAQIECBAgMFACApuBGi6NJUCAAAECBAgQIECAAAECQykgsBnKYdUpAgQIECBAoBUBgU0rWs4lQIAAAQIECBAgQIAAAQIEeiEgsOmFqnsSIECAAAECAyUgsBmo4dJYAgQIECBAgAABAgQIECAwlAICm6EcVp0iQIAAAQIEWhEQ2LSi5VwCBAgQIECAAAECBAgQIECgFwICm16ouicBAgQIECAwUAICm4EaLo0lQIAAAQIECBAgQIAAAQJDKSCwGcph1SkCBAgQIECgFQGBTStaziVAgAABAgQIECBAgAABAgR6ISCw6YWqexIgQIAAAQIDJSCwGajh0lgCBAgQIECAAAECBAgQIDCUAgKboRxWnSJAgAABAgRaERDYtKLlXAIECBAgQIAAAQIECBAgQKAXAgKbXqi6JwECBAgQIDBQAgKbgRoujSVAgAABAgQIECBAgAABAkMpILAZymHVKQIECBAgQKAVAYFNK1rOJUCAAAECBAgQIECAAAECBHohILDphap7EiBAgAABAgMlILAZqOHSWAIECBAgQIAAAQIECBAgMJQCApuhHFadIkCAwFgCE1JKS8Y6yb8TKI2AwKY0Q62jBAgQIECAAAECBAgQIECgbwUENn07NBpGgAABAgQIjJeAwGa8pD2HAAECBAgQIECAAAECBAgQaCQgsDE3CBAYGAFrQgZmqDSUwMAJCGwGbsg0mAABAgQIECBAgAABAgQIDJ2AwGbohlSHCBAgQIAAgVYFBDatijmfAAECBAgQIECAAAECBAgQ6LaAwKbbou5HgAABAgQIDJyAwGbghkyDCRAgQIAAAQIECBAgQIDA0AkIbIZuSHWIAAECBAgQaFVAYNOqmPMJECBAgAABAgQIECBAgACBbgsIbLot6n4ECBAgQIDAuAosvHVueuT8u9IKu6yTJq8/va1ndzOwefCkaztqS1sdcBEBAgQIECBAgAABAgQIECAw8AICm4EfQh0gQIAAAQIErtngpAxhzY9t11ZY0o3AJoKaez5+UdaOzW95g0EhQIAAAQIECBAgQIAAAQIECLQkILBpicvJBAgQIECAQD8KPHL+nenGXX+aNS1W2bQa3HQS2FSCmljpE8fTfv/ytMIu6/YjkzYRIECAAAECBAgQIECAAAECfSwgsOnjwdE0AgQIECBAIL9ArLKphCatBjftBDa1QU3lmVbX5B8zZxIgQIAAAQIECBAgQIAAAQL/ERDYmA0ECBAgQIDAUAhUr7Kp7lCeFTetBDb1gprK86yuGYqppBMECBAgQIAAgb4VmJBSWtK3rdMwAgQIEOhUQGDTqaDrCRAgQIAAgb4RqF1lkze4yRPYNAtq4jkRDFld0zdTQUMIECBAgAABAgQIECBAgMDACQhsBm7INJgAAQIECBBoJNBolc1YwU2zwGasoKZyb6trzEsCBAgQIECAAAECBAgQIECgEwGBTSd6riVAgAABAgT6TqDZKptGwU1cU31sueTwlDeoieusrum7aaBBBAgQIECAAAECBAgQIEBg4AQENgM3ZBpMgAABAgQINBPIs8qmNrhZeOvcUbeMAKb2vzV7ptU15iQBAgQIECBAgAABAgQIECDQqYDAplNB1xMgQIAAAQJ9J5B3lU03Gm51TTcU3YMAAQIECBAgQIAAAQIECBAQ2JgDBAgQIECAwNAJtLrKphMAq2s60XMtAQIECBAgQIAAAQIECBAgUBEQ2JgLBAgQIECAwFAKjMcqG6trhnLq6BQBAgQIECBAgAABAgQIEChEQGBTCLuHEiBAgAABAr0WGI9VNlbX9HoU3Z8AAQIECBAgQIAAAQIECJRHQGBTnrHWUwIECBAgUDqBXq6ysbqmdNNJhwkQIECAAAECBAgQIECAQE8FBDY95XVzAkMgsCSlNGEI+qELBAiUUqCXq2ysrinllNJpAgQIECBAgAABAgQIECDQMwGBTc9o3ZgAAQIECBDoB4FerLKxuqYfRlYbCPRaIP5iJf5yxUGAAAECBAgQIECAAIHxERDYjI+zpxAgQIAAAQIFCfRilY3VNQUNpscSIECAAAECBAgQIECAAIEhFhDYDPHg6hoBAgQIECDwb4FurrKxusasIkCAAAECBAgQIECAAAECBHohILDphap7EiBAgAABAn0l0M1VNlbX9NXQagwBAgQIECBAgAABAgQIEBgaAYHN0AyljhAgQIAAAQLNBLqxysbqGnOMAAECBAgQIECAAAECBAgQ6JWAwKZXsu5LgAABAgQI9JVAN1bZWF3TV0OqMQQIECBAgAABAgQIECBAYKgEBDZDNZw6Q4AAAQIECDQT6GSVjdU15hYBAgQIECBAgAABAgQIECDQSwGBTS913ZsAAQIECBDoK4FOVtlYXdNXQ6kxBAgQIECAAAECBAgQIEBg6AQENkM3pDpEgAABAgQINBNoZ5WN1TXmFAECBAgQIECAAAECBAgQINBrAYFNr4XdnwABAgQIEOgrgXZW2Vhd01dDqDEECBAgQIAAAQIECBAgQGAoBQQ2QzmsOkWAAAECBAg0E2hllY3VNeYSAQIECBAgQIAAAQIECBAgMB4CApvxUPYMAgQIECBAoK8EWlllY3VNXw2dxhAgQIAAAQIECBAgQIAAgaEVENgM7dDqGAECBAgQINBMIM8qG6trzCECBAgQIECAAAECBAgQIEBgvAQENuMl7TkECBAgQIBAXwnkWWVjdU1fDZnGECBAgAABAgQIECBAgACBoRYQ2Az18OocAQIECBAg0Eyg2Sobq2vMHQIECBAgQIAAAQIECBAgQGA8BQQ246ntWQQIECBAgEBfCTRbZWN1TV8NlcYQIECAAAECBAgQIECAAIGhFxDYDP0Q6yABAgQIECDQTKDeKhura8wZAgQIECBAgAABAgQIECBAYLwFBDbjLe55BAgQIECAQF8J1FtlY3VNXw2RxhAgQIAAAQIECBAgQIAAgVIICGxKMcw6SYAAAQIECDQTqF5lY3WNuUKAAAECBAgQIECAAAECBAgUISCwKULdMwkQIECAAIG+EqheZWN1TV8NjcYQIECAAAECBAgQSClNSCktIUGAAIGhFxDYDPkQ3/HW89IDJ/xjyHupewQIECBAgAABAgQIECBAYLAEVj3kGekpx+82WI3WWgIECBAgQKCnAgKbnvIWf/N/rH5CWjRrfvEN0QICBAgQIECAAAECBAgQIEBgRGDDs1+Wpr/4qUQIECBAgAABAiMCApshngxzf3VbuvklPxviHuoaAQIECBAgQIAAAQIECBAYPIFJM6emZ9x3yOA1XIsJECBAgACBngoIbHrKW+zN73jbeemB45VDK3YUPJ0AAQIECBAgQIAAAQIECIwWWPWtz0hP+bZyaOYFAQIECBAgMFpAYDPEM6K2HNrZZ5+dXvziFw9xj3WNAAECBAgQIECAAAECBAj0n8Dqq6+eZs2aNdIw5dD6b4y0iAABAgQI9IOAwKYfRqEHbagthzZz5sx033339eBJbkmAAAECBAgQIECAAAECBAg0EvjVr36VXvKSl4z8s3Jo5goBAgQIECDQSEBgM6Rzo7Yc2iGHHJKOP/74Ie2tbhEgQIAAAQIECBAgQIAAgf4UeOtb35pOOOGEkcYph9af46RVBAgQIECgHwQENv0wCj1og3JoPUB1SwIECBAgQIAAAQIECBAg0KKAcmgtgjmdAAECBAiUWEBgM4SDrxzaEA6qLhEgQIAAAQIECBAgQIDAwAkohzZwQ6bBBAgQIECgUAGBTaH8vXm4cmi9cXVXAgQIECBAgAABAgQIECDQioByaK1oOZcAAQIECBAQ2AzhHFAObQgHVZcIECBAgAABAgQIECBAYOAElEMbuCHTYAIECBAgUKiAwKZQ/u4/XDm07pu6IwECBAgQIECAAAECBAgQaFVAObRWxZxPgAABAgQICGyGbA4ohzZkA6o7BAgQIECAAAECBAgQIDCQAsqhDeSwaTQBAhKqGusAACAASURBVAQIEChUQGBTKH/3H64cWvdN3ZEAAQIECBAgQIAAAQIECLQqoBxaq2LOJ0CAAAECBAQ2QzQHlEMbosHUFQIECBAgQIAAAQIECBAYWAHl0AZ26DScAAECBAgUKiCwKZS/uw9XDq27nu5GgAABAgQIECBAgAABAgTaEVAOrR011xAgQIAAAQICmyGaA8qhDdFg6goBAgQIECBAgAABAgQIDKyAcmgDO3QaToAAAQIEChUQ2BTK372HK4fWPUt3IkCAAAECBAgQIECAAAEC7Qooh9aunOsIECBAgAABgc2QzAHl0IZkIHWDAAECBAgQIECAAAECBAZaQDm0gR4+jSdAgAABAoUKCGwK5e/ew5VD656lOxEgQIAAAQIECBAgQIAAgXYFlENrV851BAgQIECAgMBmCOaAcmhDMIi6QIAAAQIECBAgQIAAAQIDL6Ac2sAPoQ4QIECAAIFCBQQ2hfJ35+HKoXXH0V0IECBAgAABAgQIECBAgEAnAsqhdaLnWgIECBAgQEBgMwRzQDm0IRhEXSBAgAABAgQIECBAgACBgRdQDm3gh1AHCBAgQIBAoQICm0L5O3+4cmidG7oDAQIECBAgQIAAAQIECBDoVEA5tE4FXU+AAAECBAgIbAZ8DiiHNuADqPkECBAgQIAAAQIECBAgMBQCyqENxTDqBAECBAgQKFRAYFMof+cPVw6tc0N3IECAAAECBAgQIECAAAECnQooh9apoOsJECBAgAABgc0AzwHl0AZ48DSdAAECBAgQIECAAAECBIZGQDm0oRlKHSFAgAABAoUKCGwK5e/s4cqhdebnagIECBAgQIAAAQIECBAg0A0B5dC6oegeBAgQIECAgMBmgOeAcmgDPHiaToAAAQIECBAgQIAAAQJDI6Ac2tAMpY4QIECAAIFCBQQ2hfK3/3Dl0Nq3cyUBAgQIECBAgAABAgQIEOiWgHJo3ZJ0HwIECBAgQEBgM6BzQDm0AR04zSZAgAABAgQIECBAgACBoRJQDm2ohlNnCBAgQIBAoQICm0L523+4cmjt27mSAAECBAgQIECAAAECBAh0S0A5tG5Jug8BAgQIECAgsBnAOaAc2gAOmiYTIECAAAECBAgQIECAwNAJKIc2dEOqQwQIECBAoFABgU2h/O09XDm09txcRYAAAQIECBAgQIAAAQIEuimgHFo3Nd2LAAECBAgQENgM4BxQDm0AB02TCRAgQIAAAQIECBAgQGDoBJRDG7oh1SECBAgQIFCogMCmUP7WH64cWutmriBAgAABAgQIECBAgAABAt0WUA6t26LuR4AAAQIECAhsBmwOKIc2YAOmuQQIECBAgAABAgQIECAwlALKoQ3lsOoUAQIECBAoVEBgUyh/6w9XDq11M1cQIECAAAECBAgQIECAAIFuCyiH1m1R9yNAgAABAgQENgM0B5RDG6DB0lQCBAgQIECAAAECBAgQGFoB5dCGdmh1jAABAgQIFCogsCmUv7WHK4fWmpezCRAgQIAAAQIECBAgQIBALwSUQ+uFqnsSIECAAAECApsBmgPKoQ3QYGkqAQIECBAgQIAAAQIECAytgHJoQzu0OkaAAAECBAoVENgUyp//4cqh5bdyJgECBAgQIECAAAECBAgQ6JWAcmi9knVfAgQIECBAQGAzIHNAObQBGSjNJECAAAECBAgQIECAAIGhFlAObaiHV+cIECBAgEChAgKbQvnzP1w5tPxWziRAgAABAgQIECBAgAABAr0SUA6tV7LuS4AAAQIECAhsBmAOKIc2AIOkiQQIECBAgAABAgQIECAw9ALKoQ39EOsgAQIECBAoVEBgUyh/vocrh5bPyVkECBAgQIAAAQIECBAgQKCXAsqh9VLXvQkQIECAAAGBzQDMAeXQBmCQNJEAAQIECBAgQIAAAQIEhl5AObShH2IdJECAAAEChQoIbArlH/vhyqGNbeQMAgQIECBAgAABAgQIECDQawHl0Hot7P4ECBAgQICAwKbP54ByaH0+QJpHgAABAgQIECBAgAABAqUQUA6tFMOskwQIECBAoFABgU2h/GM/XDm0sY2cQYAAAQIECBAgQIAAAQIEei2gHFqvhd2fAAECBAgQENj08RxQDq2PB0fTCBAgQIAAAQIECBAgQKA0AsqhlWaodZQAAQIECBQqILAplL/5w5VD6+PB0TQCBAgQIECAAAECBAgQKI2AcmilGWodJUCAAAEChQoIbArlb/5w5dD6eHA0jQABAgQIECBAgAABAgRKI6AcWmmGWkcJECBAgEChAgKbQvkbP1w5tD4dGM0iQIAAAQIECBAgQIAAgVIJKIdWquHWWQIECBAgUKiAwKZQ/sYPVw6tTwdGswgQIECAAAECBAgQIECgVALKoZVquHWWAAECBAgUKiCwKZS/8cOVQ+vTgdEsAgQIECBAgAABAgQIECiVgHJopRpunSVAgAABAoUKCGwK5a//cOXQ+nBQNIkAAQIECBAgQIAAAQIESiegHFrphlyHCRAgQIBAoQICm0L56z9cObQ+HBRNIkCAAAECBAgQIECAAIHSCSiHVroh12ECBAgQIFCogMCmUP76D1cOrQ8HRZMIECBAgAABAgQIECBAoHQCyqGVbsh1mAABAgQIFCogsCmUf+mHK4fWZwOiOQQIECBAgAABAgQIECBQSgHl0Eo57DpNgAABAgQKFRDYFMq/9MOVQ+uzAdEcAgQIECBAgAABAgQIECilgHJopRx2nSZAgAABAoUKCGwK5V/64cqh9dmAaA4BAgQIECBAgAABAgQIlFJAObRSDrtOEyBAgACBQgUENoXyj364cmh9NBiaQoAAAQIECBAgQIAAAQKlFVAOrbRDr+MECBAgQKBQAYFNofyjH64cWh8NhqYQIECAAAECBAgQIECAQGkFlEMr7dDrOAECBAgQKFRAYFMo/+iHK4fWR4OhKQQIECBAgAABAgQIECBQWgHl0Eo79DpOgAABAgQKFRDYFMr/n4crh9YnA6EZBAgQIECAAAECBAgQIFBqAeXQSj38Ok+AAAECBAoVENgUyv+fhyuH1icDoRkECBAgQIAAAQIECBAgUGoB5dBKPfw6T4AAAQIEChUQ2BTK/5+H93s5tCUppQl9YqUZBAgQIECAAAECBAgQIECgVwLKofVK1n0JECBAgACBsQQENmMJjcO/K4c2DsgeQYAAAQIECBAgQIAAAQIExhBQDs0UIUCAAAECBIoUENgUqf/ks5VD64NB0AQCBAgQIECAAAECBAgQKL2AcmilnwIACBAgQIBAoQICm0L5//3wfi+H1gdEmkCAAAECBAgQIECAAAECBHouoBxaz4k9gAABAgQIEGgiILApeHooh1bwAHg8AQIECBAgQIAAAQIECBBIKSmHZhoQIECAAAECRQsIbAoeAeXQCh4AjydAgAABAgQIECBAgAABAikl5dBMAwIECBAgQKBoAYFNwSOgHFrBA+DxBAgQIECAAAECBAgQIEAgpaQcmmlAgAABAgQIFC0gsClwBJRDKxDfowkQIECAAAECBAgQIECAwJMCyqGZCgQIECBAgEA/CAhsChwF5dAKxPdoAgQIECBAgAABAgQIECDwpIByaKYCAQIECBAg0A8CApsCR0E5tALxPZoAAQIECBAgQIAAAQIECDwpoByaqUCAAAECBAj0g4DApqBRUA6tIHiPJUCAAAECBAgQIECAAAECVQLKoZkOBAgQIECAQL8ICGwKGgnl0AqC91gCBAgQIECAAAECBAgQIFAloBya6UCAAAECBAj0i4DApqCRUA6tIHiPJUCAAAECBAgQIECAAAECVQLKoZkOBAgQIECAQL8ICGwKGAnl0ApA90gCBAgQIECAAAECBAgQIFAjoByaKUGAAAECBAj0k4DApoDRUA6tAHSPJECAAAECBAgQIECAAAECNQLKoZkSBAgQIECAQD8JCGwKGA3l0ApA90gCBAgQIECAAAECBAgQIFAjoByaKUGAAAECBAj0k4DAZpxHQzm0cQb3OAIECBAgQIAAAQIECBAgUEdAOTTTggABAgQIEOg3AYHNOI+IcmjjDO5xBAgQIECAAAECBAgQIECgjoByaKYFAQIECBAg0G8CAptxHhHl0MYZ3OMIECBAgAABAgQIECBAgEAdAeXQTAsCBAgQIECg3wQENuM4IsqhjSO2RxEgQIAAAQIECBAgQIAAgQYCyqGZGgQIECBAgEA/CghsxnFUlEMbR2yPIkCAAAECBAgQIECAAAECDQSUQzM1CBAgQIAAgX4UENiM46gohzaO2B5FgAABAgQIECBAgAABAgQaCCiHZmoQIECAAAEC/SggsBmnUVEObZygPYYAAQIECBAgQIAAAQIECDQRUA7N9CBAgAABAgT6VUBgM04joxzaOEF7DAECBAgQIECAAAECBAgQaCKgHJrpQYAAAQIECPSrgMBmnEZGObRxgvYYAgQIECBAgAABAgQIECDQREA5NNODAAECBAgQ6FcBgc04jIxyaOOA7BEECBAgQIAAAQIECBAgQGAMAeXQTBECBAgQIECgnwUENuMwOsqhjQOyRxAgQIAAAQIECBAgQIAAgTEElEMzRQgQIECAAIF+FhDYjMPoKIc2DsgeQYAAAQIECBAgQIAAAQIExhBQDs0UIUCAAAECBPpZQGDT49FRDq3HwG5PgAABAgQIECBAgAABAgRyCCiHlgPJKQQIECBAgEChAgKbHvMrh9ZjYLcnQIAAAQIECBAgQIAAAQI5BJRDy4HkFAIECBAgQKBQAYFNj/mVQ+sxsNsTIECAAAECBAgQIECAAIEcAsqh5UByCgECBAgQIFCogMCmh/zKofUQ160JECBAgAABAgQIECBAgEBOAeXQckI5jQABAgQIEChUQGDTQ37l0HqI69YECBAgQIAAAQIECBAgQCCngHJoOaGcRoAAAQIECBQqILDpIb9yaD3EdWsCBAgQIECAAAECBAgQIJBTQDm0nFBOI0CAAAECBAoVENj0iF85tB7Bui2BIReYP39+OuKII9K3v/3tlnu64oorpi233DJNnz49bbvttmmXXXZJz3nOc9K0adNavpcLUvrhD3+YXvOa14xQfOITn0gf/ehH0TQR+POf/5x23HHHkTPe9ra3pS996Utp6tSp3NoQWLx4cbrhhhvS+eefn32uv/76dPnll4/caZNNNklPe9rTsu/7DjvskH3fV1555TaeND6XRPsPPPDAdOWVV2YPfPazn51OPfXUFP1wjBbwXTIjCPS/wJKU0oT+b6YWPimgHJqpQIAAAQIECAyKgMCmRyOlHFqPYN2WwJALdBLY1KNZZZVV0mtf+9r0nve8J62//vpDrpeve7feems6+eST09vf/vamL7cFNv/xXLBgQfrlL3+Zll122bTPPvs0hPaSOd8cHOusivfnPve59Le//W2s00f+PULb/fffP/33f/932nTTTdOECf31KlFgk9KsWbPSj370o7TXXntlYVujw3cp97R3IgECBHIJKIeWi8lJBAgQIECAQB8ICGx6NAjKofUI1m0JDLlAtwObClcEN8cee2w6+OCD06RJk4ZcsX73HnjggXTiiSemz372s9lKhAhkVl111YYWApuUYoXHX/7ylxTBQQQ2P/jBD7I55CVz775C1113XRa4hHe7RwQ3cY8jjzyyr1bYlTmwmTdvXjrttNOy79Jyyy035soigU27s991BAgQqC+gHJqZQYAAAQIECAyKgMCmByOlHFoPUN2SQEkEehXYVPiOOeaY9P73v790JapuuummrLzZhRdemFH813/9l8Amx3fq85//fPrABz4wcqbAJgdaB6dceuml6bDDDksXXXRRB3f5z6WHHnpoFhBEgNMPR1kDm9mzZ6c3vvGN6Wc/+1k2DHlKwQls+mHGagMBAsMioBzasIykfhAgQIAAgXIICGx6MM7KofUA1S0JlESgXmCTdx+QhQsXpocffjhFya/f/e532WqIq666aim5WGHy3ve+t1QrbWpfFAts8n2h/ud//icdffTRApt8XB2dde+996b4rlde6ldu9sxnPjO9+c1vTnvssUdae+21sz2qKqXO4jt/3333ZWXTYvVYvVU5MYYf/OAH++L7XtbAJlb3xcq0X//61wKbjr4lLiZAgEB7AsqhtefmKgIECBAgQKAYAYFND9yVQ+sBqlsSKIlAJ4FNLVGU4IkyaF/4wheyIKdyxF/bH3/88emggw4qiWrKNmuv3uw8T2BTGpwmHW01sGHWnsCSJUvScccdl+01VX187GMfy0qbTZs2bcwbxz2ifF2s0LnyyitHzl9rrbXSKaecknbaaacx79HrEwQ2+QObXo+F+xMgQKBMAsqhlWm09ZUAAQIECAy+gMCmy2OoHFqXQd2OQMkEuhnYBF3sQRIbXL/jHe8YFdo8//nPz1bgrL/++qUQFti0N8wCm/bcWr3q7rvvTq973evSueeeO3Lphz70ofTxj3+85ZUxl112WVb+79prrx251+GHH56ivN2UKVNabVpXzxfYCGy6OqHcjAABAjkElEPLgeQUAgQIECBAoK8EBDZdHg7l0LoM6nYESibQ7cAm+BYtWpS++MUvZmWRqo/4b0ccccRIeaVhphbYtDe6Apv23Fq9KvZWipJnlZVw2223XTr55JPTBhts0OqtUr3VOnn2TGn5QW1cILAR2LQxbVxCgACBjgSUQ+uIz8UECBAgQIBAAQICmy6jK4fWZVC3I1AygV4ENkE4a9asbH+MM844Y0R09913T9/73vdSlEwa9kNg094IC2zac2v1qh/+8IfZqpjK8drXvjZ9/etfT1G+sJ3j6quvTgcccMCoVTYXXHBB4WXRBDYCm3bms2sIECDQiYByaJ3ouZYAAQIECBAoQkBg00V15dC6iOlWBEoq0KvAJjhjM/N4EVy9n038t3322Se3dpRYi5euv/jFL9J5552XbXb+4IMPZtdvv/32aeutt04ve9nL0gte8II0derU3PetPnH27NlZaaizzz4724vj8ssvz/55lVVWSbFSIJ4TqxFiFUKzZ/z5z39OO+64Y6421FuBUPsS/ROf+ET66Ec/utT9ajcUj2DsS1/60kjbYlP4M888M5111llZf2677bbsRfyWW26Zdt5552xvnc033zxNnDgxV1trTwqv2LskXshfcskl2TMqY1IZl0033TTFvj277bZbihcXjY56869Zo2pNas1rLcbqYKwGi/H++c9/nvXniiuuGJmv1fMrSvrl2dclnlfbp9r9i+bOnZvNtfguxLNjflfcnvvc56ZXvvKV2VybNGnSWM1v+99r59pb3vKW9JWvfCUtv/zybd1zzpw5Ke5x0003pZkzZ2b3OPLII7M5kPcIt4suuigLeS+++OIUq4Aq38PnPOc5KcZgv/32a2nudhrYjMfvT8Un5sUf//jHbG5EmblK/5/61Kdmv0O77rpr2nfffVP83xMmTFiKtbavY7n/6U9/ykwrR6ffpUr7f/zjHy/1O1oZv2j/ZpttlntuF/1bN5ahfydAgECtgHJo5gQBAgQIECAwiAICmy6OmnJoXcR0KwIlFehlYFNvn4yjjjoqxSqKZZZZpql4lFmKl9mxCfovf/nLMUdnk002SUcffXR6xStekXvfjAgZokzbt771rVGBQ6OHjfWMogObaHf05ZOf/OSY/XnpS1+avvCFL6QIVvIet956a+b13e9+d1QI1+z6CIpiP6P3vve9Iy/yq88vKrBZsGBBNq8+97nPZSHgWEe8JH/3u9+doszJWMFNo8BmxowZ6fTTT8/2iamENI2eGy+4v/zlL6fnPe95PSkheOqpp6aDDjpo5PGdlEQby26sf4+x+MlPfpIijBvLJe4VczcMt9pqqzFt2g1sxuP3p+Iyb968dPzxx2eBWYSrY32fYtzCas011xx1alGBTaym/Pa3v52FxtXBbaN+RLgev9UR5o4VGjcKbHr9WzfWnPXvBAgQaCSgHJq5QYAAAQIECAyigMCmi6OmHFoXMd2KQEkFehnYPPHEE9kKkc985jMjunvuuWf6/ve/n1ZbbbWG4vECN15gfvjDH84dDFRuFit6IlSo/JV/o4fcdddd6bDDDstWObR6HHLIIemzn/1stgKn+igysIkN4z/ykY9ktnmPCKDCeaeddmp6Sby8jlUPsWJirBfKjW4Uf8n///7f/0vxzOqjiMAmXirHvPzGN76Rl2rkvFjhES+mI8BpdNQLbMI5Xmp/+tOfzv3MmF9RpixWRNVbUZH7RnVO/Pvf/57233//dMMNN4z8a8zpCNZ6ubKntin33HNPev/739/SvI17RBAYlm9/+9ubtredwGY8fn8qDlFKLlaFxW9HK0cEbDE3ttlmm5HLighsYiXQ4Ycf3nL7Y/xi3GO+NVu1WC+w6eVvXStj4FwCBAjUE1AOzbwgQIAAAQIEBlFAYNOlUVMOrUuQbkOg5AK9DGyCtvYv+Z/5zGem0047reHKjihRFYHLBz/4waVGJv6iPlYcrLfeeinCoChf9bvf/W6pv+qOEmnxcnyNNdaoO7rxF+3xsrD2hX2ECXH/yqqTKOUWZYOiVFbtEauEoo3VL7fj5fdPf/rT7NQIBSI8iVVGcUQZoCh1VXk5OWXKlGyFQ/VfybdbEi32Don7/eAHPxhpZvTlhS98YWa1cOHCrIRZvBSuLk8XJ0d5uhNOOKFp2bLo/+tf//qlwpp4RoxJjGmsmIoxifJoUdaqXrBTr1xZtC1WV9x+++1Z2//whz9kJaEqR+yz8oxnPGPk/47/fa+99hr5v1st43TvvfdmL8jrBXXRl9hnadVVV82cGo19o/Cp0qja71SsKIh7H3fccSPtjsBnl112yeZFs7lcr3ReN36y4jvwzne+M5100kkjt6ushoqVROOxz1SjsYh2RGm4KEkX/3uzsRgrZGo1sBmP358K+LXXXpve+MY3Zt+X6iP6HHNshx12SJMnT86+G/E7V7v6KEKb+I3ZeOONs8sj/DrllFNSBE4xB+N3Np4RR4xnhNnVIfPLX/7ykWvjnFa/S41+F/K2P54Zc+1Tn/pUw1VrtYFNr3/ruvHdcg8CBMoroBxaecdezwkQIECAwKALCGy6NILKoXUJ0m0IlFyg14FNvVUntXsnVIYgVnKcfPLJ2V/NVwcLUQIpSqPFfjW1JXRi34RYvRAlgqqviZfRn//85+v+9Xbs7fKqV71q5Px4ef7Vr341vfjFL17qr/WjTTfeeGP6wAc+kK0yqRzxoj3KW22xxRZ1Z1Dti+LafUzqXdRuYFN9ryilFS9AY7+L2pUSN998c3rf+943qh9xbQQm8fK23hH74cSKotjjpXJEiBC2UdKo3mqMeGEcoUuUv6t+yRwvjWNvnXgZ3+iIICzKJVWOCKEOPvjghue38pI55noEdV/72tdG3S9WzcT8ibGsXckSZeBi7n3ve99b6poIBeut5Gq2aihCrlgJFaX7alcWRGmpY445ZqkgMQLMI444ouurbGJPqAjEKqFipYPxwj2+c+EeocHKK6/c9V/JeqFps8Aovoe33HJLZhe/EdVtje9/dXm36sa2EtiM1+9PtC/GOoLD6t+UZv2PORUr1GIuVpcdixUq8X2PwLb6qA068gR/rXyXIpyOAKg6bIr2xzyNFTcRelYfsRdQzLdYHVNbgjB+S2L1Xr0ymbX96OVvXdcnuRsSIFA6AeXQSjfkOkyAAAECBIZGQGDTpaFUDq1LkG5DoOQCvQ5s6pXpafQSvt65hx56aLbPSLwMbHTEi9ZzzjknxbmVlR1xfmx+vccee4y6LFZ0xMqYKGtVOZoFFpVz4q/XY1P1CHsqx7HHHpu9oKx3FBHYxMqiKJO0zjrrNLSqt6qh3sqXyg1ixVCEC5Ujgqr4K/5nPetZY35zolxSBAKVv/KPC2KPnXheo6OXgU2sqomXzNXBXrxAjk+zfWli1UW0O86rvjb2mImX07UhT6PAJlZEfOc73xm1YqjWoV6QkaeM4JiDUeeE6Fd8D8K8duVV9emxOijaECuCogRXrNLotERbbTgZ39dY8fbqV7+66b4mYRsv+CPYqhwRTsZKk3rzvpXAZjx+fyptjvAlfk8qR57+1wuUGoWgvQxsIpCNcpURJFaOCL3j9zDCz2ZzI4KqCJmqSzfGtfFbve222y41SxsFNr34rWvnO+QaAgQIVAsoh2Y+ECBAgAABAoMqILDpwsgph9YFRLcgQCAT6JfAJl5GxsvjeJlXOcYqbVY9hHF9vAyPv26sHG94wxuy1RTVL+Nnz56dvbSvBC95/vK8cr/a8CLuEwFJvTBpvAObZi89a6d6bT+iDNiPfvSjpVaL1Au3WlntUW8Po1ghEJ9GL3V7FdjUKwH2ute9LltZNX369DF/DSLciHZX70ETZasifFx//fVHXV/vOxVzJF5Sx5we67j44ovTvvvuO7LyZawygmPdr9m/R78iPIkVDnk2jI97VcrtveQlL2lrBU58B9/85jePWl0yVmmz6j7Eqrp3vetdo1Y9xXc/7ll75A1sxuv3J9pXr//1SizWG7d6cyv2Y4q5Wb1CpZeBTey7E6XJqoPYWOUUAVSeIC/2D4vfzt///vcjXcy7Uigu6MVvXSffIdcSIEAgBJRDMw8IECBAgACBQRYQ2HRh9JRD6wKiWxAgkAn0OrD517/+lZVWOv/880fE46V3lMuqPqIsU7xAP/fcc7P/3GiFTLNhq71H/PX5L37xi1Ebc9e+yIz9H+Kvu/OsGLnuuuuyQChe8G+55ZbZXjeVPRXGelHc65JozVbJ1LatdsP5RqFV/CV9BFuxUib2Cwq7KAOWx6ryzNqVFGO1s1eBzaWXXpr23nvvkRAkT3m2WrcoyRWl9KrLQNVbLVbvO9XKKpl635lGZQS79TMWpd+iLFx8F5qttqn3vCifdthhh2Vl+GpLc9U7P/ZjiZUYlec0WyHTqH+175RGNQAAIABJREFU99h///2zwHbGjBmjLskb2IzX7080LkqPRfnFSv9bCY3j+tq+x55OEQZWl67rZWATwXoEfJUjxjJWDLVSOq82NG5kUG+FzVi/IdUTIO9vXbe+R+5DgEB5BZRDK+/Y6zkBAgQIEBgGAYFNF0ZRObQuILoFAQKZQK8DmyiBE2WOKkFMPDNeDMdfhVcftS8xW3nBXblPvRUdtSW4Hn300Wyj63i5Wzlij5b4C//qDbk7nR7jvcJmrFJj1f2pDQRafWHcik2/BDYRNMXeSJWj2eqoRv2rN7+iJF7MndgcvnLU+05FQBlhVL19OmqfFy/yIwCpLhvV68Am2hCrTO68884UL9Njn5jqYCrPmMf+SWERAUyjlRbxjNhzpfr7Hy5RYivP6oxKO2rncKPgNW9gM16/P9H+2sAjyupFmbc8YVdcH32P0CL2j4p9vSI8jnJ11Sv9ehXY1Jubrfz2NBq/+O9RsnCfffYZNdXqBTatPG88f+vyfEecQ4DA8Aoohza8Y6tnBAgQIECgDAICmw5HWTm0DgFdToDAKIFeBzb19oWot/dL7Qv1d7zjHdkeCcstt1xLIxabw7/+9a8fuabeC/Xa/SPi5Cg7FfutxGqBpz/96dnL0E6O8Q5sLrjggrTTTjvlanI7L3Nz3bjOSf0Q2Dz22GNZqb3YI6VyNNt/qFlff/7zn48qa1Zv5VS979R3v/vdbAVZnqPe9eMR2FS3LYKVKJF24YUXprPPPjtb1RFzeqwjQoOPfOQjWShaL4Co98I/9kQ68MADx7r1qH+vF7zWe+GfN7AZr9+fenOxlbmRF6md73iEVjvuuOPII+qtZLnxxhvTQQcdlGLFWhz1VjHmaWO9cov1gvx6gU2//tbl6bdzCBAYTgHl0IZzXPWKAAECBAiUSUBg0+FoK4fWIaDLCRAYJVBEYFNbRqreyoXYHyNvAFHdoX/84x/ZviKVo95Kinp7KFTfI/ZIiL9Yf/nLX56e+9znpjXWWKOlv/6Pe41nYBMvyX/zm9+k7bffPtfsbudlbq4bP3nSnDlzUozDOeeck04//fRRL/rHKmfUi5Jo0Z7YXyPKfVWOei/38/QxT4mlet+pVkKJfghsai0qAU68qI8yeb/+9a+bBjiN9qSpV+7tne98Z1p33XXz8I+c8/jjj2fzK0KGylFv5UWewGY8f386DSDyIrXzHc8T2NSWFtxhhx2y/a/iN7PVozYkq/fbUNuPfvuta7XPzidAYDgFlEMbznHVKwIECBAgUCYBgU2Ho60cWoeALidAYJRArwOb2hfc8fDal9f12tCtYWq0d8wf/vCHbD+aPKsGtttuuyy8iT1QYsP1iRMnjtm88QxsWi1p1s7L3NoOx1/Ix+bp8Rf39913XxbQXHLJJenKK69Mt912W0OfIgKbei/J212xkicA6DRw6fT6MSdnF05YvHhxin1vYgVVrFirHfNYeRHB6W677TbqafVW3HWhOdkt6q3QaHe8utWm2t+f2hKRrQYQedvVznc8T2BTe06evbkatTnP6rt2+lH9vE6vz+vtPAIEyi2gHFq5x1/vCRAgQIDAMAgIbDoYReXQOsBzKQECdQV6Hdj89re/TXvssceoZ9e+LC8isIkGxQvnj33sYynKqOU9onRalNeKTc6nTZvW8LJhDGwimDnttNOylSpRlqidY9gCmzDIM59bCYgGIbCpHvsIIY455phRJefi39/whjekr33ta6O+J2UPbPIESO18r2qvaSeoKDqwqRf+tNMPgU03ZpB7ECCQV0A5tLxSziNAgAABAgT6WUBg08HoKIfWAZ5LCRCoK9DrwKa27M0222yTrbB52tOeNtKeogKbaECUeorVAbEaID55VtzEdfvtt1+2eXijUkDDFNjMmzcvHX/88emTn/xktq9J3iNWI6299trp97///cglwxbY1NvsvtPApdPr845PN8+LOfL+979/VGhTz0Zgc322X0+sRIuj1dVxecesnaCj6MCmXvnKdvohsMk7S5xHgEA3BJRD64aiexAgQIAAAQJFCwhsOhgB5dA6wHMpAQLjHtjUe/EcK1O+853vpBkzZjQNbGr3uRmP4YsyT3fccUeKcmm/+MUvso3WmwUUEdpEIDVz5sylmjcsgU2snogVRd///vebDsFWW22VlYvbdtttU4RysRJplVVWyfa3eM1rXjO0gU29F+6dBi6dXt9soKKU3cknn5zOPPPM9Oijj2Zh5Yc+9KH0ute9ruOv2NVXX50OOOCAdO21147cq3avoPFaYVJpQJ7n1fPu1e9P7R4+SqI1/20Q2HT8tXQDAgR6LKAcWo+B3Z4AAQIECBAYFwGBTZvMyqG1CecyAgSaCvRyhc0tt9ySXvWqV6WLLrpopA2xqfyHP/zhNGHChJH/9thjj2WhwDe+8Y2R//bpT386HXXUUYWOXrzc/uc//5nOPvvs9NOf/nRUPyoN+8lPfpLtb1N7DENgs2jRohSbx3/0ox8d1b0IYyKE2WmnnVKsolh55ZUb7uuTZ5+K6pvH/Dj66KNH/tNYL87zrAqYM2dOestb3pKVcqsctUFC3olWu+l63hVj/VISLeb0Bz/4wWx1WOWI71m4L7PMMnkZ6p5Xz7l2/GLPo4MOOiiFYxy9CiwqDcwT2Izn70+9/ZSivGB8l7p5tBN05Pku1c7/HXbYIQtlG600bNanmINHHnnkyCnveMc70he/+MW03HLLjfy3dvpR/cxOr+/mmLgXAQLDJ6Ac2vCNqR4RIECAAIGyCghs2hx55dDahHMZAQJNBXoZ2MRm5PGivHLEy9n4/9w+//nPX6pNn/nMZ7K/9K8cY5XOGu9hjdU30fbDDjts1Abr9V4yRtuGIbCpt2LiXe96V/rUpz6VvWjPc/RDYFMvpGg3EDz11FOzwKFy7LXXXtnqowitKkenK2Q6vX6scal9Ub7nnntmfVhttdXGurTpv8eKnXe/+93ZCrrKURvYzJ49O0Xpq7POOqvhOSP/sCSl9J9ct6225Qls4sbj9ftTz+i73/1uyyucojzhb37zm7TRRhulLbbYIsU83GyzzUaM2gkq8gQ2sSLr1a9+dfrLX/6SPavdwC1vSNZOP6onSqfXtzXpXESAQGkElEMrzVDrKAECBAgQGHoBgU2bQ6wcWptwLiNAoKlArwKb2KD+kEMOST//+c9Hnh8lxCLEqX65XfnHOO9lL3vZyLnbbbddVrppgw02yD2CsR9NvIw+/fTT0/rrr5+V5dp+++3TzjvvPLJ6IMo1xcvGyy67LF111VXZy+NoZ54j7v+tb30rRUhTOeptlB3/NgyBTe3+Q7vuumv2Yn+dddbJw5XtD/Txj388+1SOsYK4XqywiWfX9qXefhljdeqJJ57IVhvFy/3KccQRR2SrkCZPnjzy3zoNXDq9fqx+RKm/+C4+/PDD2anx0j3Gtfr7N9Y96v17bbmvOKd29Ui98Ozwww9Pn//859OUKVNyPzaCn5hL999/fxZUxJ5Ye++996i9sep9DxvtGTNevz/RptpwqN4cagYR4xbBcXWZwghvXvSiF41c1k5QkSewqffs+E2MsWjlqDdX6q16a6cf1e3o9PpW+uRcAgTKJ6AcWvnGXI8JECBAgMCwCghs2hhZ5dDaQHMJAQK5BHoR2EQprShtE6WXqo9m5a3qlU+Lje5jhU51+bRmnbrrrruyAKZ6k/tjjz02xQvRytHqio/a59W+1BzWwCZvONFsPOKl+pvf/OZ0xhlnjJxWVGBTW8pprbXWSqecckpLpahqQ7joVL053Wng0un1Y33x77777mxFx7nnnjtyaqzQiJUxa6655liXN/z3eOEe379KENSoXFaUF3zFK14xcp8IXGIsnvWsZ+V+dgQUsR9W5VkxnrHvVJSoqz7yrrAZr9+faFttYNZqOF278q2ecztBRZ7AJtpfu0Jrn332SSeccEKKF5d5j9rf4UZBWjv9qG5Dp9fn7Y/zCBAon4ByaOUbcz0mQIAAAQLDLCCwaWN0lUNrA80lBAjkEuh2YBOrKmJlzNvf/vaRl6nRkPiL/ljlMHPmzLrtWrBgQba3TQQ9lSNeZP7f//3fqFI/jToVAUOEM+9///tHTol9FWJz9S233HLkv/3973/PXvTecMMN2X9r9WVx7YvGCJS+8pWvpOWXX35U0wZ9hU29lRCNyr/VG5OYBxEARLmQ6qOowGbevHnpne98ZzrppJNGmhOhxVe/+tU0ffr0Mb8rEUJ+7GMfS1FKrXp+1lsF1mng0un1Y3Wm0dhE2BIrXdoJbWLl2hvf+MZR+zzFaqQwq90b59Zbb832QIqAoHLE3IpnT5s2bazmp1mzZmUrOqqDwAMPPDBFwFs7lnkDm/H6/YnO1QvMYmVZBNyTJk1q2v/4nQun6vKR9VYotRNU5A1s6pVKbCVcrxesN1pl1U4/qgE7vX7MyegEAgRKK6AcWmmHXscJECBAgMBQCghs2hhW5dDaQHMJAQK5BLoZ2MydOzcLL77whS+MCmsiOIl9GqI0WbPjkksuycKU2CehcsRf/n/9619vuql1vICOVTVvetObRl373ve+N9tvpbrUUr0X91EKKsKkNdZYo2n77rnnnmzFT/X+G43KAdW+KN5ll11ShD1rr712w2fUhkGf+MQnshJctUenLyHzXl9buin+Cj4Ciuq9Mup1Jvb7iRUTsd/Ngw8+OOqURgFX5aTakmhjlVvK+5I57l+7AiT+W+y5EnOkWVAQYU20I16SV1Z0xLXx4jw2Ta8NJDoNXDq9Ps8Xv17oEdc95znPyUKW3XffPVeJshjrWDHy3//93+nKK68ceXSzIDS+r8cdd1x6z3veM6qpxxxzTBa4Tp06tWEXIliJYLY6sGhW0i1vYBMPHI/fn0rH6u3vFXPsVa96VcMVhfV+5xqtFKv9jm+88cbpxz/+cdNVTHm/S/XCrVVWWSX7nY7grNmKyJh38btcXc4t/t+H+O2rt7dZ3t+qRhOm0+vzfJecQ4BAOQWUQyvnuOs1AQIECBAYVgGBTYsjqxxai2BOJ0CgJYFOApu4NkKa+Ov62AMiSh1Vhy3RkHiZOtaLyEqD662SiX+LoCBeqtd7iRwBTPx1d2zCXR0ONFudU1tOKZ7x0pe+NHtRvfXWW6eJEyeOMowXpZdffnk66qijso2+K0e8YIySWLFfTu1Rb3Pub3zjG9mG3bX3r1zbb4FNbemmaOcee+yR7cGx1VZbLfViNl7eX3PNNVlg973vfa/uPGxUQq5ycm25pQjT4kVwo31z8r5kjvvHfI1A4Gtf+9qotsXYxz479fp0++23Z3Mv5lj10Szk6zRw6fT6vD8AUSbu4IMPzvZbqj1i/6dYBfPCF74w2xcmVq5UXsQ/8sgj2SqXc845Jwvw/vjHP466PM93vlFgFIFFhJSbbrrpUvMrVubEd7R2bjVbndNKYDNevz+BVdmDJ/bbqhzhdvTRR2er0mpXCsWcCOsIxqp/5+qF0nG/OXPmZOFyhDSVI1aHRcDYaK+gVr5LsUIxVmRddNFFo9ofYxFtql1JGb8Nf/rTn7KgrXplVVwce0DFNfVWF3UauHR6fd7vkvMIECiXgHJo5RpvvSVAgAABAmUQENi0OMrKobUI5nQCBFoSqPdyuKUbNDk5XkDGS8IojzZWqZ/KbSKAiZfqEW7UHvGX2LFSpbLCI0rzxGqX2lUccd6Xv/zltO+++9ZtXb2/EK+cGC/tn/e856X11lsv+0/xwv6vf/1rFthUH2O9lK73wjSuj/vHy8xll102s6net6PfApsI42KVTL3wZfvtt08veMEL0qqrrpqxXHfddZlT7cv/PffcMwvxItSLI0K3H/3oRw1L49Vu/h7XxF/vR2gXZjvuuGP6wAc+kCZPnpzdr5WXzHH+vffem5XTitU2tUeMTbQv+hQraeIF8wUXXLDUeWOV6us0cOn0+la+v3/4wx+ygKBeaNPKfSrnxvciApfYN2qs73y9MmrV38PKWER5vhiHCBBrjwgQv/nNb6YNN9ywbnNbCWziBuPx+1NpaKP+x3yPoCxKOcbqrTjv/PPPXyoMbxYa1itpGM/dZJNNRlYrRngTAWrlaPW7FGPy+te/vm5IH2F27K0T39P4DY2xqzfHxiqF12ng0un17XwHXEOAwPALKIc2/GOshwQIECBAoGwCApsWR1w5tBbBnE6AQEsCvQps4sVgrHp5+ctf3nBFSaOGxkvTCDOq9wvJ26kIa6JkUuyZ06w0T4Q8sWdEbJbd6hEvVOMZsTqh0UvpRmWfqp8Vq3Ve9KIXjfynfgtsomHxkvXNb37zUn8VP5ZZGEVJt9hcvrqMXKzcOO2007IVFPWOevubVJ8Xf9UfK24iGIij1ZfMcU2s7oixP/HEE8fqxlL/HqtxYuyjxFSjo9PApdPrW+3UzTffnN73vveN2hOm1XvE+fGdjxUwBxxwwJhhTeX+sVIj9haqXrmW99kR1sRqqWZj0WpgE88ej9+fTvufp1RkvRKA1ba15Qbb+S5deOGFKfaf+dvf/pZ32LLz4vsb5Qjje9isHGGngUun17fUKScTIFAaAeXQSjPUOkqAAAECBEojILBpYaiVQ2sBy6kECLQl0O3AJgKTWJXxhje8YWT1RTsNixI65513XvbSv7bkUqP7xSbyUdqqXomyetfESpt4af+5z31uqb8Sb/SMCII+8pGP1C2fVXvNWKFQ7QvTfgxsok933HFH1udGZc6q+x0vYuOv7qPEUYxDvb/0jzJyEXbVOyLoilJbhx56aN0xqd0LqJ2XzPHcGPso4Rfl3a666qoxp2iEEVES75WvfGXTPVbiRp0GLp1eP2Zn6pwQ+/TEiolYmfbLX/6ypVvEdz7+2viQQw5puHKq2Q0rZQ1j/6vakor1roswMOZjPLPZy/64tp3AJq4bj9+fSt8alXXstO8xj2KfpdgbqN4R8zn2jKrswdTudykC0Jg38XtWu9qx3nMj9IzSaLFKr1moHtd2Grh0en1LXwQnEyBQCgHl0EoxzDpJgACBUghMSCktKUVPdTKPgMAmj9KT5yiH1gKWUwkQaEugk8CmUqoqXthGqar4bLTRRrn/uj5Pg+NFcpQEOvPMM1P8NXeUQau81I2X6FEeLf7SPl4CrrvuumO+AKz3zDCIvRjir/zjGbF5euXFY+UZO++8c9pnn32yEKLRHjT17h3BwNlnn51OOeWU7BnVL6RrX5j2a2BTeYEd+9OcccYZ2aqW+Iv6ilGUEouSZVFeabfddkvxl6fVRwQjsdKmckSw9tWvfnWpfTqqr4mVNrEx+7nnnpuNSeWo3Ty93ZfMlftVj32UQLviiiuycmgRPEVJqpjTMb+iDNrUqVPzTNmBDGwqHYvALMrGXXzxxdknPG688cZR5azi+77FFltkL9xjvGPfp7w2zQAjuIjxjJUhEaJVxiKuiWfFqqz9998/K8VXu8dLo/u2G9hU7jcevz+VZ0UJwl//+tfZ70X8BlXKMIZ3zL+Yh3vvvfdS369mphE8ReB90kknLVWysBur1aqffd9992Uhe/Shtv3x+7DrrrtmvxHxm5r3N7TTwKXT63N94Z1EgECpBJRDK9Vw6ywBAgQIECiNgMCmhaFWDq0FLKcSIECAAAECBAgQIECAAIEeCSiH1iNYtyVAgAABAgQKFRDY5ORXDi0nlNMIECBAgAABAgQIECBAgEAPBZRD6yGuWxMgQIAAAQKFCghscvIrh5YTymkECBAgQIAAAQIECBAgQKCHAsqh9RDXrQkQIECAAIFCBQQ2OfmVQ8sJ5TQCBAgQIECAAAECBAgQINBDAeXQeojr1gQIECBAgEChAgKbHPzKoeVAcgoBAgQIECBAgAABAgQIEOixgHJoPQZ2ewIECBAgQKBQAYFNDn7l0HIgOYUAAQIECBAgQIAAAQIECPRYQDm0HgO7PQECBAgQIFCogMAmB79yaDmQnEKAAAECBAgQIECAAAECBHosoBxaj4HdngABAgQIEChUQGAzBr9yaIXOTw8nQIAAAQIECBAgQIAAAQKZgHJoJgIBAgQIECAw7AICmzFGWDm0Yf8K6B8BAgQIECBAgAABAgQIDIKAcmiDMEraSIAAAQIECHQiILAZQ085tE6ml2sJECBAgAABAgQIECBAgEB3BJRD646juxAgQIAAAQL9KyCwaTI2yqH178TVMgIECBAgQIAAAQIECBAoj4ByaOUZaz0lQIAAAQJlFhDYNBl95dDK/NXQdwIECBAgQIAAAQIECBDoFwHl0PplJLSDAAECBAgQ6KWAwKaJrnJovZx67k2AAAECBAgQIECAAAECBPIJKIeWz8lZBAgQIECAwGALCGwajJ9yaIM9sbWeAAECBAgQIECAAAECBIZDQDm04RhHvSBAgAABAgTGFhDYNDBSDm3syeMMAgQIECBAgAABAgQIECDQawHl0Hot7P4ECBAgQIBAvwgIbBqMhHJo/TJFtYMAAQIECBAgQIAAAQIEyiygHFqZR1/fCRAgQIBAuQQENnXGWzm0cn0J9JYAAQIECBAgQIAAAQIE+lNAObT+HBetIkCAAAECBHojILCp46ocWm8mm7sSIECAAAECBAgQIECAAIFWBJRDa0XLuQQIECBAgMCgCwhs6oygcmiDPq21nwABAgQIECBAgAABAgSGQUA5tGEYRX0gQIAAAQIE8goIbGqklEPLO3WcR4AAAQIECBAgQIAAAQIEeiegHFrvbN2ZAAECBAgQ6E8BgU3NuCiH1p8TVasIECBAgAABAgQIECBAoFwCyqGVa7z1lgABAgQIEEhJYFMzC5RD87UgQIAAAQIECBAgQIAAAQLFCyiHVvwYaAEBAgQIECAwvgICmypv5dDGd/J5GgECBAgQIECAAAECBAgQqCegHJp5QYAAAQIECJRRQGBTNerKoZXxK6DPBAgQIECAQNsCS1JKE9q+2oUECBAgQKChgHJoJgcBAgQIECBQRgGBTdWoK4dWxq+APhMgMHACXhAP3JBpMAECBAgQIECgVQHl0FoVcz4BAgQIECAwDAICmydHUTm0YZjO+kCAAAECBAgQIECAAAECgy6gHNqgj6D2EyBAgAABAu0KCGyelFMOrd0p5DoCBAgQIECAAAECBAgQINA9AeXQumfpTgQIECBAgMBgCQhsnhwv5dAGa+JqLQECBAgQIECAAAECBAgMp4ByaMM5rnpFgAABAgQIjC0gsEkpKYc29kRxBgECBAgQIECAAAECBAgQ6LWAcmi9FnZ/AgQIECBAoJ8FBDYpJeXQ+nmKahsBAgQIECBAgAABAgQIlEVAObSyjLR+EiBAgAABAvUEBDYpJeXQfDkIECBAgAABAgQIECBAgEDxAsqhFT8GWkCAAAECBAgUJ1D6wKblcmhLUkoTihswTyZAgAABAgQIECBAgAABAsMooBzaMI6qPhEgQIAAAQKtCJQ+sFEOrZXp4lwCBAgQIECAAAECBAgQINAbAeXQeuPqrgQIECBAoBWBWKsQaxYcxQiUPrBRDq2YieepBAgQIECAAAECBAgQIECgWkA5NPOBAAECBAgQKLtAqQOblsuhlX226D8BAgQIECBAgAABAgQIEOiBgHJoPUB1SwIECBAgQGDgBEod2Px/9u4G+rp0rB/4/URqSkqzHhQTWmMpTUUpRcnoxZpRJoqpSKhnlGqKXvSGUEJLRC/M1EoqNdRgaDSt8pZIrYqW/rSyMMVKMwurkSWS57+uw/nNec5zXvY+Z+9z7b3vz1mr1cucs+/7/lzX74z297evn3Foo+tXGyZAgAABAgQIECBAgACBCQoYhzbBojoSAQIECBAg0Fqg6sDGOLTW/eIDBAgQIECAAAECBAgQIECgcwHj0DondUECBAgQIEBghALVBjbGoY2wW22ZAAECBAgQIECAAAECBCYnYBza5ErqQAQIECBAgMCOAtUGNsah7dgxPkaAAAECBAgQIECAAAECBDoUMA6tQ0yXIkCAAAECBEYtUG1gYxzaqPvW5gkQIECAAAECBAgQIEBgIgLGoU2kkI5BgAABAgQI7C1QZWBjHNrefeMCBAgQIECAAAECBAgQIEBgbwHj0PYmdAECBAgQIEBgQgJVBjbGoU2ogx2FAAECBAgQIECAAAECBEYrYBzaaEtn4wQIECBAgEAPAlUGNsah9dBJLkmAAAECBAgQIECAAAECBFoKGIfWEszbCRAgQIAAgUkLVBfYGIc26X52OAIECBAgQIAAAQIECJwucLKUcgzM0ASMQxtaReyHAAECBAgQyBaoLrAxDi275axPgAABAgQIECBAgAABAgRKMQ5NFxAgQIAAAQIEThWoLrAxDs2PAAECBAgQIECAAAECBAgQyBcwDi2/BnZAgAABAgQIDEugqsDGOLRhNZ/dECBAgAABAgQIECBAgECdAsah1Vl3pyZAgAABAgQ2C1QV2BiH5seBAAECBAgQIECAAAECBAjkCxiHll8DOyBAgAABAgSGJ1BVYGMc2vAa0I4IECBAgAABAgQIECBAoD4B49Dqq7kTEyBAgAABAtsFqglsjEPb3gzeQYAAAQIECBAgQIAAAQIE+hYwDq1vYdcnQIAAAQIExipQTWBjHNpYW9S+CRAgQIAAAQIECBAgQGBKAsahTamazkKAAAECBAh0KVBNYGMcWpdt41oECBAgQIAAAQIECBAgQGA3AePQdnPzKQIECBAgQGD6AlUENsahTb+RnZAAAQIECBAgQIAAAQIEhi9gHNrwa2SHBAgQIECAQJ5AFYGNcWh5DWZlAgQIECBAgAABAgQIECAwFzAOTS8QIECAAAECBNYLVBHYGIfmR4AAAQIECBAgQIAAAQIECOQLGIeWXwM7IECAAAECBIYrMPnAxji04TafnREgQIAAAQIECBAgQIBAPQLGodVTayclsF3gWCnl5Pa3eQcBAgQqE5h8YGMcWmUd7bgECBAgQIAAAQIECBAgMEjomqFqAAAgAElEQVQB49AGWRabIkCAAAECBAYkMPnAxji0AXWbrRAgQIAAAQIECBAgQIBAtQLGoVVbegcnQIAAAQIEGgpMOrAxDq1hF3gbAQIECBAgQIAAAQIECBDoUcA4tB5xXZoAAQIECBCYjMCkAxvj0CbTpw5CgAABAgQIECBAgAABAiMWMA5txMWzdQIECBAgQOBgApMObIxDO1gfWYgAAQIECBAgQIAAAQIECKwVMA5NcxDIEDhWSjmZsbA1CRAgQGBHgckGNsah7dgRPkaAAAECBAgQIECAAAECBDoUMA6tQ0yXIkCAAAECBCYtMNnAxji0SfetwxEgQIAAAQIECBAgQIDASASMQxtJoWyTAAECBAgQSBeYbGBjHFp6b9kAAQIECBAgQIAAAQIECBAoxqFpAgIECBAgQIBAM4FJBjbGoTUrvncRIECAAAECBAgQIECAAIE+BYxD61PXtQkQIECAAIGpCUwysDEObWpt6jwECBAgQIAAAQIECBAgMEYB49DGWDV7JkCAAAECBLIEJhnYGIeW1U7WJUCAAAECBAgQIECAAAEC1wsYh6YbCBAgQIAAAQLNBSYX2BiH1rz43kmAAAECBAgQIECAAAECBPoSMA6tL1nXJUCAAAECBKYqMLnAxji0qbaqcxEgQIAAAQIECBAgQIDAmASMQxtTteyVAAECBAgQGILA5AIb49CG0Fb2QIAAAQIECBAgQIAAAQK1CxiHVnsHOD8BAgQIECDQVmBSgY1xaG3L7/0ECBAgQIAAAQIECBAgQKB7AePQujd1RQIECBAgQGD6ApMKbIxDm37DOiEBAgQIECBAgAABAgQIDF/AOLTh18gOCRAgQIAAgeEJTCqwMQ5teA1mRwQIECBAgAABAgQIECBQn4BxaPXV3IkJECBAgACB/QUmE9gYh7Z/M7gCAQIECBAgQIAAAQIECBDYV8A4tH0FfZ4AAQIECBCoVWAygY1xaLW2sHMTIECAAAECBAgQIECAwJAEjEMbUjXshQABAgQIEBiTwGQCG+PQxtR29kqAAAECBAgQIECAAAECUxUwDm2qlXUuAgQIECBAoG+BSQQ2xqH13SauT4AAAQIECBAgQIAAAQIEtgsYh7bdyDsIECBAgAABAusEJhHYGIemwQkQIECAAAECBAgQIECAQL6AcWj5NbADAgQIECBAYLwCkwhsjEMbbwPaOQECBAgQIECAAAECBAhMR8A4tOnU0kkIECBAgACBwwuMPrAxDu3wTWNFAgQIECBAgAABAgQIECCwLGAcmp4gQIAAAQIECOwnMPrAxji0/RrApwkQIECAAAECBAgQIECAQBcCxqF1oegaBAgQIECAQM0Cow9sjEOruX2dnQABAgQIECBAgAABAgSGImAc2lAqYR8ECBAgQIDAWAVGHdgYhzbWtrNvAgQIECBAgAABAgQIEJiSgHFoU6qmsxAgQIAAAQJZAqMObIxDy2ob6xIgQIAAAQIECBAgQIAAgesFjEPTDQQIECBAgACB/QVGHdgcehzayVLKsf3NXYEAAQIECBAgQIAAAQIECExKwDi0SZXTYQgQIECAAIEkgdEGNsahJXWMZQkQIECAAAECBAgQIECAwIKAcWjagQABAgQIECDQjcBoAxvj0LppAFchQIAAAQIECBAgQIAAAQL7CBiHto+ezxIgQIAAAQIErhcYbWBz6HFomoYAAQIECBAgQIAAAQIECBA4XcA4NF1BgAABAgQIEOhGYJSBjXFo3RTfVQgQIECAAAECBAgQIECAwD4CxqHto+ezBAgQIECAAIFTBUYZ2BiHpo0JECAwUYGTpZRjEz2bYxEgQIAAAQIEJihgHNoEi+pIBAgQIECAQJrAKAMb49DS+sXCBAgQIECAAAECBAgQIEDgSMA4NM1AgAABAgQIEOhOYHSBjXFo3RXflQgQIECAAAECBAgQIECAwK4CxqHtKudzBAgQIECAAIHVAqMLbIxD08oECBAgQIAAAQIECBAgQCBfwDi0/BrYAQECBAgQIDAtgdEFNuMfh+YPNEzrR8hpCBAgQIAAAQIECBAgUKeAcWh11t2pCRAgQIAAgf4ERhXYGIfWXyO4MgECBAgQIECAAAECBAgQaCpgHFpTKe8jQIAAAQIECDQXGFVgYxxa88J6JwECBAgQIECAAAECBAgQ6EvAOLS+ZF2XAAECBAgQqFlgVIHN+Meh1dxqzk6AAAECBAgQIECAAAECUxEwDm0qlXQOAgQIECBAYEgCowlsjEMbUtvYCwECBAgQIECAAAECBAjUKmAcWq2Vd24CBAgQIECgb4HRBDbGofXdCq5PgAABAgQIECBAgAABAgS2CxiHtt3IOwgQIECAAAECuwiMJrAxDm2X8voMAQIECBAgQIAAAQIECBDoVsA4tG49XY0AAQIECBAgMBcYRWBjHJqGJUCAAAECBAgQIECAAAEC+QLGoeXXwA4IECBAgACB6QqMIrAxDm26DehkBAgQIECAAAECBAgQIDAeAePQxlMrOyVAgAABAgTGJzCKwMY4tPE1lh0TIECAAAECBAgQIECAwPQEjEObXk2diAABAgQIEBiOwOADG+PQhtMsdkKAAAECBAgQIECAAAEC9QoYh1Zv7Z2cAAECBAgQOIzA4AOb5XFoh2GxCgECBAgQIECAAAECBAgQILBJ4MyLzilnPeeekAgQIECAAAECBDoSGHxgszwOraNzuwwBAgQIECBAgAABAgQIECCwh8DnX3lBucl5t97jCj5KgAABAgQIECCwKDDowGZ5HJrSESBAgAABAgQIECBAgAABAvkCNzx+RjnnmhP5G7EDAgQIECBAgMCEBAYd2Pz7Ra8o7730zRPidhQCBAgQIECAAAECBAgQIDB+gTNPnFPOusQ4tPFX0gkIECBAgACBIQkMOrAZEpS9ECBAgAABAtMVeOOxZ55yuDuevHi6h3UyAgQIECBAgAABAgQIECBAYJACAptBlsWmCBAgQIAAgUMKCGwOqW0tAgQIECBAgAABAgQIECBAYJWAwEZfECBAgAABAtULCGyqbwEABAgQIECAAAECBAgQIEAgXUBgk14CGyBAgAABAgSyBQQ22RWwPgECBAgQIECAAAECBAgQICCw0QMECBAgQIBA9QICm+pbAAABAgQIECBAgAABAgQIEEgXENikl8AGCBAgQIAAgWwBgU12BaxPgAABAgQIECBAgAABAgQICGz0AAECBAgQIFC9gMCm+hYAQIAAAQIECBAgQIAAAQIE0gUENuklsAECBAgQIEAgW0Bgk10B6xMgQIAAAQIECBAgQIAAAQICGz1AgAABAgQIVC8gsKm+BQAQIECAAAECBAgQIECAAIF0AYFNeglsgAABAgQIEMgWENhkV8D6BAgQIECAAAECBAgQIECAgMBGDxAgQIAAAQLVCwhsqm8BAAQIECBAgAABAgQIECBAIF1AYJNeAhsgQIAAAQIEsgUENtkVsD4BAgQI1CZwrJRysrZDOy8BAgQIECBAYIuAwEaLECBAgAABAtULCGyqbwEABAgQIECAAAECBAgQIEAgXUBgk14CGyBAgAABAgSyBQQ22RWwPgECBAgQIECAAAECBAgQICCw0QMECBAgQIBA9QICm+pbAAABAgQIECBAgAABAgQIEEgXENikl8AGCBAgQIAAgWwBgU12BaxPgAABAgQIECBAgAABAgQICGz0AAECBAgQIFC9gMCm+hYAQKCFgD+V3gLLWwkQIECAAAECBAgQaCEgsGmB5a0ECBAgQIDANAUENtOsq1MRIECAAAECBAgQIECAAIExCQhsxlQteyVAgAABAgR6ERDY9MLqogQIECBAgAABAgQIECBAgEALAYFNCyxvJUCAAAECBKYpILCZZl2digABAgQIECBAgAABAgQIjElAYDOmatkrAQIECBAg0IuAwKYXVhclQIAAAQIECBAgQIAAAQIEWggIbFpgeSsBAgQIECAwTQGBzTTr6lQECBAgQIAAAQIECBAgQGBMAgKbMVXLXgkQIECAAIFeBAQ2vbC6KAECBAgQIECAAAECBAgQINBCQGDTAstbCRAgQIAAgWkKCGymWVenIkCAAAECBAgQIECAAAECYxIQ2IypWvZKgAABAgQI9CIgsOmF1UUJECBAgAABAgQIECBAgACBFgICmxZY3kqAAAECBAhMU0BgM826OhUBAgQIECBAgAABAgQIEBiTgMBmTNWyVwIECBAgQKAXAYFNL6wuSoAAAQIECBAgQIAAAQIECLQQENi0wPJWAgQIECBAYJoCAptp1tWpCBAgQIAAAQIECBAgQIDAmAQENmOqlr0SIECAAAECvQgIbHphdVECBAgQIECAAAECBAgQIECghYDApgWWtxIgQIAAAQLTFBDYTLOuTkWAAAECBAgQIECAAAECBMYkILAZU7XslQABAgQIEOhFQGDTC6uLEiBAgAABAgQIECBAgAABAi0EBDYtsLyVAAECBAgQmKaAwGaadXUqAgQIECBAgAABAgQIECAwJgGBzZiqZa8ECBAgQIBALwICm15YXZQAAQIECBAgQIAAAQIECBBoISCwaYHlrQQIEOhN4GQp5VhvV3dhAgS2CAhstAgBAgQIECBAgAABAgQIECCQLSCwya6A9QkQIECAAIF0AYFNeglsgAABAgQIECBAgAABAgQIVC8gsKm+BQAQIECAAAECAhs9QIAAAQIECBAgQIAAAQIECGQLCGyyK2B9AgQIECBAIF1AYJNeAhsgQIAAAQIECBAgQIAAAQLVCwhsqm8BAAQIECBAgIDARg8QIECAAAECBAgQIECAAAEC2QICm+wKWJ8AAQIECBBIFxDYpJfABggQIECAAAECBAgQIECAQPUCApvqWwAAAQIECBAgILDRAwQIECBAgAABAgQIECBAgEC2gMAmuwLWJ0CAAAECBNIFBDbpJbABAgQIECBAgAABAgQIECBQvYDApvoWAECAAAECBAgIbPQAAQIECBAgQIAAAQIECBAgkC0gsMmugPUJECBAgACBdAGBTXoJbIAAAQIECBAgQIAAAQIECFQvILCpvgUAECBAgAABAgIbPUCAAAECBAgQIECAAAECBAhkCwhssitgfQIECBAgQCBdQGCTXgIbIECAAAECBAgQIECAAAEC1QsIbKpvAQAECBAgQICAwEYPECBAgAABAgQIECBAgAABAtkCApvsClifAAECBAgQSBcQ2KSXwAYIECBAgAABAgQIECBAgED1AgKb6lsAAAECBAgQICCw0QMECBAgQIAAAQIECBAgQIBAtoDAJrsC1idAgAABAgTSBQQ26SWwAQIECBAgQIAAAQIECBAgUL2AwKb6FgBAgAABAgQICGz0AAECBAgQIECAAAECBAgQIJAtILDJroD1CRAgQIAAgXQBgU16CWyAAAECBAgQIECAAAECBAhULyCwqb4FABAgQIAAAQICGz1AgAABAgQIECBAgAABAgQIZAsIbLIrYH0CBAgQIEAgXUBgk14CGyBAgAABAgQIECBAgAABAtULCGyqbwEABAgQIECAgMBGDxAgQIAAAQIECBAgQIAAAQLZAgKb7ApYnwABAgQIEEgXENikl8AGCBAgQIAAAQIECBAgQIBA9QICm+pbAAABAgQIECAgsNEDBAgQIECAAAECBAgQIECAQLaAwCa7AtYnQIAAAQIE0gUENuklsAECBAgQIECAAAECBAgQIFC9gMCm+hYAQIAAAQIECAhs9AABAgQIECBAgAABAgQIECCQLSCwya6A9QkQIECAAIF0AYFNeglsgAABAgQIECBAgAABAgQIVC8gsKm+BQAQIECAAAECAhs9QIAAAQIECBAgQIAAAQIECGQLCGyyK2B9AgQIECBAIF1AYJNeAhsgQIAAAQIECBAgQIAAAQLVCwhsqm8BAAQIECBAgIDARg8QIECAAAECBAgQIECAAAEC2QICm+wKWJ8AAQIECBBIFxDYpJfABggQIECAAAECBAgQIECAQPUCApvqWwAAAQIECBAgILDRAwQIECBAgAABAgQIECBAgEC2gMAmuwLWJ0CAAAECBNIFBDbpJbABAgQIECBAgAABAgQIECBQvYDApvoWAECAAAECBAgIbPQAAQIECBAgQIAAAQIECBAgkC0gsMmugPUJECBAgACBdAGBTXoJbIAAAQIECBAgQIAAAQIECFQvILCpvgUAECBAgAABAgIbPUCAAAECBAgQIECAAAECBAhkCwhssitgfQIECBAgQCBdQGCTXgIbIECAAAECBAgQIECAAAEC1QsIbKpvAQAECBAgQICAwEYPECBAgAABAgQIECBAgAABAtkCApvsClifAAECBAgQSBcQ2KSXwAYIECBAgAABAgQIECBAgED1AgKb6lsAAAECBAgQICCw0QMECBAgQIAAAQIECBAgQIBAtoDAJrsC1idAgAABAgTSBQQ26SWwAQIECBAgQIAAAQIECBAgUL2AwKb6FgBAgAABAgQICGz0AAECBAgQIECAAAECBAgQIJAtILDJroD1CRAgQIAAgXQBgU16CWyAAAECBAgQIECAAAECBAhULyCwqb4FABAgQGAIAsdKKSeHsBF7qFRAYFNp4R2bAAECBAgQIECAAAECBAgMSEBgM6Bi2AoBAgQIECCQIyCwyXG3KgECBAgQIECAAAECBAgQIHC9gMBGNxAgQIAAAQLVCwhsqm8BAAQIECBAgAABAgQIECBAIF1AYJNeAhsgQIAAAQIEsgUENtkVsD4BAgQIECBAgAABAgQIECAgsNEDBAgQIECAQPUCApvqWwAAAQIECBAgQIAAAQIECBBIFxDYpJfABggQIECAAIFsAYFNdgWsT4AAAQIECBAgQIAAAQIECAhs9AABAgQIECBQvYDApvoWAECAAAECBAgQIDAGgZOllGNj2Kg9EiBAYDcBgc1ubj5FgAABAgQITEhAYDOhYjoKAQIECBAgQIAAAQIECBAYqYDAZqSFs20CBAgQIECgOwGBTXeWrkSAAAECBAgQIECAAAECBAjsJiCw2c3NpwgQIECAAIEJCQhsJlRMRyFAgAABAgQIECBAgAABAiMVENiMtHC2TYAAAQIECHQnILDpztKVCBAgQIAAAQIECBAgQIAAgd0EBDa7ufkUAQIECBAgMCEBgc2EiukoBAgQIECAAAECBAgQIEBgpAICm5EWzrYJECBAgACB7gRGE9icLKUc6+7crkSAAAECBAgQIECAAAECBAgMR0BgM5xa2AkBAgQIECCQJDCawCbJx7IECBAgQIAAAQIECBAgQIBA/wICm/6NrUCAAAECBAgMXEBgM/AC2R4BAgQIECBAgAABAgQIEKhAQGBTQZEdkQABAgQIENgsILDRIQQIECBAYCwCMRs0ZoR6ESBAgAABAgSmJyCwmV5NnYgAAQIECBBoKSCwaQnm7QQIECBAgAABAgQIECBAgEDnAgKbzkldkAABAgQIEBibgMBmbBWzXwIECBAgQIAAAQIECBAgMD0Bgc30aupEBAgQIECAQEsBgU1LMG8nQIAAAQIECBAgQIAAAQIEOhcQ2HRO6oIECBAgQIDA2AQENmOrmP0SIECAAAECBAgQIECAAIHpCQhspldTJyJAgAABAgRaCghsWoJ5OwECBAgQIECAAAECBAgQINC5gMCmc1IXJECAAAECBMYmILAZW8XslwABAgQIECBAgAABAgQITE9AYDO9mjoRAQIECBAg0FJAYNMSzNsJECBAgAABAgQIECBAgACBzgUENp2TuiABAgQIECAwNgGBzdgqZr8ECBAgQIAAAQIECBAgQGB6AgKb6dXUiQgQIECAAIGWAgKblmDeToAAAQIECBAgQIAAAQIECHQuILDpnNQFCRAgQIAAgbEJCGzGVjH7JUCAAAECBAgQIECAAAEC0xMQ2Eyvpk5EgAABAgQItBQQ2LQE83YCBAgQIECAAAECBAgQIECgcwGBTeekLkiAAAECBAiMTUBgM7aK2S8BAgQIECBAgAABAgQIEJiegMBmejV1IgIECBAgQKClgMCmJZi3EyBAgAABAgQIECBAgAABAp0LCGw6J3VBAgQIECBAYGwCApuxVcx+CRAgQIAAAQIECBAgQIDA9AQENtOrqRMRIECAAAECLQUENi3BvH2rwLFSysmt7/IGAgQIECBAgAABAgQIECBwvYDARjcQIECAAAEC1QsIbKpvAQAECBAgQIAAAQIECBAgQCBdQGCTXgIbIECAAAECBLIFBDbZFbA+AQIECBAgQIAAAQIECBAgILDRAwQIECBAgED1AgKb6lsAAAECBAgQIECAAAECBAgQSBcQ2KSXwAYIECBAgACBbAGBTXYFrE+AAAECBAgQIECAAAECBAgIbPQAAQIECBAgUL2AwKb6FgBAgAABAgQIECBAgAABAgTSBQQ26SWwAQIECBAgQCBbQGCTXQHrEyBAgAABAgQIECBAgAABAgIbPUCAAAECBAhULyCwqb4FABAgQIAAAQIECBAgQIAAgXQBgU16CWyAAAECBAgQyBYQ2GRXwPoECBAgQIAAAQIECBAgQICAwEYPECBAgAABAtULCGyqbwEABAgQIECAAAECBAgQIEAgXUBgk14CGyBAgAABAgSyBQQ22RWwPgECBAgQIECAAAECBAgQICCw0QMECBAgQIBA9QICm+pbAAABAgQIECBAgAABAgQIEEgXENikl8AGCBAgQIAAgWwBgU12BaxPgAABAgQIECBAgAABAgQICGz0AAECBAgQIFC9gMCm+hYAQIAAAQIECBAgQIAAAQIE0gUENuklsAECBAgQIEAgW0Bgk10B6xMgQIAAAQIECBAgQIAAAQICGz1AgAABAgQIVC8gsKm+BQAQIECAAAECBAgQIECAAIF0AYFNeglsgAABAgQIEMgWENhkV8D6BAgQIECAAAECBAgQIECAgMBGDxAgQIAAAQLVCwhsqm8BAAQIECBAgAABAgQIECBAIF1AYJNeAhsgQIAAAQIEsgUENtkVsD4BAgQIECBAgAABAgQIECAgsNEDBAgQIECAQPUCApvqWwAAAQIECBAgQIAAAQIECBBIFxDYpJfABggQIECAAIFsAYFNdgWsT4AAAQIECBAgQIAAAQIECAhs9AABAgQIECBQvYDApvoWAECAAAECBAgQIECAAAECBNIFBDbpJbABAgQIECBAIFtAYJNdAesTIECAAAECBAgQIECAAAECAhs9QIAAAQIECFQvILCpvgUAECBAgAABAgQIECBAgACBdAGBTXoJbIAAAQIECBDIFhDYZFfA+gQIECBAgAABAgQIECBAgIDARg8QIECAAAEC1QsIbKpvAQAECBAgQIAAAQIECBAgQCBdQGCTXgIbIECAAAECBLIFBDbZFbA+AQIECBAgQIAAAQIECBAgILDRAwQIECBAgED1AgKb6lsAAAECBAgQIECAAAECBAgQSBcQ2KSXwAYIECBAgACBbAGBTXYFrE+AAAECBAgQIECAAAECBAgIbPQAAQIECBAgUL2AwKb6FgBAgAABAgQIECBAgAABAgTSBQQ26SWwAQIECBAgQCBbQGCTXQHrEyBAgAABAgQIECBAgAABAgIbPUCAAAECBAhULyCwqb4FABAgQIAAAQIECBAgQIAAgXQBgU16CWyAAAECBAgQyBYQ2GRXwPoECBAgQIAAAQIECBAgQICAwEYPECBAgAABAtULCGyqbwEABAgQIECAAAECBAgQIEAgXUBgk14CGyBAgAABAgSyBQQ22RWwPgECBAgQIECAAAECBAgQICCw0QMECBAgQIBA9QICm+pbAAABAgQIECBAgAABAgQIEEgXENikl8AGCBAgQIAAgWwBgU12BaxPgAABAgQIECBAgAABAgQICGz0AAECBAgQIFC9gMCm+hYAQIAAAQIECBAgQIAAAQIE0gUENuklsAECBAgQIEAgW0Bgk10B6xMgQIAAAQIECBAgQIAAAQICGz1AgAABAgQIVC8gsKm+BQAQIECAAAECBAgQIECAAIF0AYFNeglsgAABAgQIEMgWENhkV8D6BAgQIECAAAECBAgQIECAgMBGDxAgQIAAAQLVCwhsqm8BAAQIECBAgAABAgQIECBAIF1AYJNeAhsgQIAAAQIEsgUENtkVsD4BAgQIECBAgAABAgQIECAgsNEDBAgQIECAQPUCApvqWwAAAQIECBAgQIAAAQIECBBIFxDYpJfABggQIECAAIFsAYFNdgWsT4AAAQIECBAgQIAAAQIECAhs9AABAgQIECBQvYDApvoWAECAAAECBAgQIECAAAECBNIFBDbpJbABAgQIECBAIFtAYJNdAesTIECAAAECBAgQIECAAAECAhs9QIAAAQIECFQvILCpvgUAECBAgAABAgQIECBAgACBdAGBTXoJbIAAAQIECBDIFhDYZFfA+gQIECBAgAABAgQIECBAgIDARg8QIECAAAEC1QsIbKpvAQAECBAgQIAAAQIECBAgQCBdQGCTXgIbIECAAAECBLIFBDbZFbA+AQIECBAgQIAAAQIECBAgILDRAwQIECBAgED1AgKb6lsAAAECBAgQIECAAAECBAgQSBcQ2KSXwAYIECBAgACBbAGBTXYFrE+AAAECBAgQIECAAAECBAgIbPQAAQIECBAgUL2AwKb6FgBAgAABAgQIECBAgAABAgTSBQQ26SWwAQIECBAgQCBbQGCTXQHrEyBAgAABAgQIECBAgAABAgIbPUCAAAECBAhULyCwqb4FABAgQIAAAQIECBAgQIAAgXQBgU16CWyAAAECBAgQyBYQ2GRXwPoECBAgQIAAAQIECBAgQICAwEYPECBAgAABAtULCGyqbwEABAgQIECAAAECBAgQIEAgXUBgk14CGyBAgAABAgSyBQQ22RWwPgECBAgQIECAAAECBAgQICCw0QMECBAgQIBA9QICm+pbAAABAgQIEMIZR1kAACAASURBVCBAgAABAgQIEEgXENikl8AGCBAgQIAAgWwBgU12BaxPgAABAgQIECBAgAABAgQICGz0AAECBAgQIFC9gMCm+hYAQIAAAQIECBAgQIAAAQIE0gUENuklsAECBAgQIEAgW0Bgk10B6xMgQIAAAQIECBAgQIAAAQICGz1AgAABAgQIVC8gsKm+BQAQIECAAAECBAgQIECAAIF0AYFNeglsgAABAgQIEMgWENhkV8D6BAgQIECAAAECBAgQIECAgMBGDxAgQIAAAQLVCwhsqm8BAAQIECBAgAABAgQIECBAIF1AYJNeAhsgQIAAAQIEsgUENtkVsD4BAgQIECBAgAABAgQIECAgsNEDBAgQIECAQPUCApvqWwAAAQIECBAgQIAAAQIECBBIFxDYpJfABggQIECAAIFsAYFNdgWsT4AAAQIECBAgQIAAAQIECAhs9AABAgQIECBQvYDApvoWAECAAAECBAgQIECAAAECBNIFBDbpJbABAgQIECBAIFtAYJNdAesTIECAAAECBAgQIECAAAECAhs9QIAAAQIECFQvILCpvgUAECBAgAABAgQIECBAgACBdAGBTXoJbIAAAQIECBDIFhDYZFfA+gQIECBAgAABAgQIECBAgIDARg8QIECAAAEC1QsIbKpvAQAECBAgQIAAAQIECBAgQCBdQGCTXgIbIECAAAECBLIFBDbZFbA+AQIECBAgQIAAAQIECBAgILDRAwQIECBAgED1AgKb6lsAAAECBAgQIECAAAECBAgQSBcQ2KSXwAYIECBAgACBbAGBTXYFrE+AAAECBAgQIECAAAECBAgIbPQAAQIECBAgUL2AwKb6FgBAgAABAgQIECBAgAABAgTSBQQ26SWwAQIECBAgQCBbQGCTXQHrEyBAgAABAgQIECBAgAABAgIbPUCAAAECBAhULyCwqb4FABAgQIAAAQIECBAgQIAAgXQBgU16CWyAAAECBAgQyBYQ2GRXwPoECBAgQIAAAQIECBAgQICAwEYPECBAgAABAtULCGyqbwEABAgQIECAAAECBAgQIEAgXUBgk14CGyBAgAABAgSyBQQ22RWwPgECBAgQIECAAAECBAgQICCw0QMECBAgQIBA9QICm+pbAAABAgQIECBAgAABAgQIEEgXENikl8AGCBAgQIAAgWwBgU12BaxPgAABAgQIECBAgAABAgQICGz0AAECBAgQIFC9gMCm+hYAQIAAAQIECBAgQIAAAQIE0gUENuklsAECBAgQIEAgW0Bgk10B6xMgQIAAAQIECBAgQIAAAQICGz1AgAABAgQIVC8gsKm+BQAQIECAAAECBAgQIECAAIF0AYFNeglsgAABAgQIEMgWENhkV8D6BAgQIECAAAECBAgQIECAgMBGDxAgQIAAAQLVCwhsqm8BAAQIECBAgAABAgQIECBAIF1AYJNeAhsgQIAAAQIEsgUENtkVsD4BAgQIECBAgAABAgQIECAgsNEDBAgQIECAQPUCApvqWwAAAQIECBAgQIAAAQIECBBIFxDYpJfABggQIECAAIFsAYFNdgWsT4AAAQIECBAgQIAAAQIECAhs9AABAgQIECBQvYDApvoWAECAAAECBAgQIECAAAECBNIFBDbpJbABAgQIECBAIFtAYJNdAesTIECAAAECBAgQIECAAAECAhs9QIAAAQIECFQvILCpvgUAECBAgAABAgQIECBAgACBdAGBTXoJbIAAAQIECBDIFhDYZFfA+gQIECBAgAABAgQIECBAgIDARg8QIECAAAEC1QsIbKpvAQAECBAgQIAAAQIECBAgQCBdQGCTXgIbIECAAAECBLIFBDbZFbA+AQIECBAgQIAAAQIECBAgILDRAwQIECBAgED1AgKb6lsAAAECBAgQIECAAAECBAgQSBcQ2KSXwAYIECBAgACBbAGBTXYFrE+AAAECBAgQIECAAAECBAgIbPQAAQIECBAgUL2AwKb6FgBAgAABAgQIECBAgAABAgTSBQQ26SWwAQIECBAgQCBbQGCTXQHrEyBAgAABAgQIECBAgAABAgIbPUCAAAECBAhULyCwqb4FABAgQIAAAQIECBAgQIAAgXQBgU16CWyAAAECBAgQyBYQ2GRXwPoECBAgQIAAAQIECBAgQICAwEYPECBAgAABAtULCGyqbwEABAgQIECAAAECBAgQIEAgXUBgk14CGyBAgAABAgSyBQQ22RWwPgECBAgQIECAAAECBAgQICCw0QMECBAgQIBA9QICm+pbAAABAgQIECBAgAABAgQIEEgXENikl8AGCBAgQIAAgWwBgU12BaxPgAABAgQIECBAgAABAgQICGz0AAECBAgQIFC9gMCm+hYAQIAAAQIECBAgQIAAAQIE0gUENuklsAECBAgQIEAgW0Bgk10B6xMgQIAAAQIECBAgQIAAAQICGz1AgAABAgQIVC8gsKm+BQAQIECAAAECBAgQIECAAIF0AYFNeglsgAABAgQIEMgWENhkV8D6BAgQIECAAAECBAgQIECAgMBGDxAgQIAAAQLVCwhsqm8BAAQIECBAgAABAgQIECBAIF1AYJNeAhsgQIAAAQIEsgUENtkVsD4BAgQIECBAgAABAgQIECAgsNEDBAgQIECAQPUCApvqWwAAAQIECBAgQIAAAQIECBBIFxDYpJfABggQIECAAIFsAYFNdgWsT4AAAQIECBAgQIAAAQIECAhs9AABAgQIECBQvYDApvoWAECAAAECBAgQIECAAAECBNIFBDbpJbABAgQIECBAIFtAYJNdAesTIECAAAECBAgQIECAAAECAhs9QIAAAQIECFQvILCpvgUAECBAgAABAgQIECBAgACBdAGBTXoJbIAAAQIECBDIFhDYZFfA+gQIECBAgAABAgQIECBAgIDARg8QIECAAAEC1QsIbKpvAQAECBAgQIAAAQIECBAgQCBdQGCTXgIbIECAAAECBLIFBDbZFbA+AQIECBAgQIAAAQIECBAgILDRAwQIECBAgED1AgKb6lsAAAECBAgQIECAAAECBAgQSBcQ2KSXwAYIECBAgACBbAGBTXYFrE+AAAECBAgQIECAAAECBAgIbPQAAQIECBAgUL2AwKb6FgBAgAABAgQIECBAgAABAgTSBQQ26SWwAQIECBAgQCBbQGCTXQHrEyBAgAABAgQIECBAgAABAgIbPUCAAAECBAhULyCwqb4FABAgQIAAAQIECBAgQIAAgXQBgU16CWyAAAECBAgQyBYQ2GRXwPoECBAgQIAAAQIECBAgQICAwEYPECBAgAABAtULCGyqbwEABAgQIECAAAECBAgQIEAgXUBgk14CGyBAgAABAgSyBQQ22RWwPgECBAgQIECAAAECBAhsFzhWSjm5/W3eMVoBgc1oS2fjBAgQIECAQFcCApuuJF2HAAECBAgQIECAAAECBAgQ2FVAYLOrnM8RIECAAAECkxEQ2EymlA5CgAABAgQIECBAgAABAgRGKyCwGW3pbJwAAQIECBDoSkBg05Wk6xAgQIAAAQIECBAgQIAAAQK7CghsdpXzOQIECBAgQGAyAgKbyZTSQQgQIECAAAECBAgQIECAwGgFBDajLZ2NEyBAgAABAl0JCGy6knQdAgQIECBAgAABAgQIECBAYFcBgc2ucj5HgAABAgQITEZAYDOZUjoIAQIECBAgQIAAAQIECBAYrYDAZrSls3ECBAgQIECgKwGBTVeSrkOAAAECBAgQIECAAAECBAjsKiCw2VXO5wgQIECAAIHJCAhsJlNKByFAgAABAgQIECBAgAABAqMVENiMtnQ2ToAAAQIECHQlILDpStJ1CBAgQIAAAQIECBAgQIAAgV0FBDa7yvkcAQIECBAgMBkBgc1kSukgBAgQIECAAAECBAgQIEBgtAICm9GWzsYJECBAgACBrgQENl1Jug4BAgQIECBAgAABAgQIECCwq4DAZlc5nyNAgAABAgQmIyCwmUwpHYQAAQIECBAgQIAAAQIECIxWQGAz2tLZOAECBAgQINCVgMCmK0nXIUCAAAECBAgQIECAAAECBHYVENjsKudzBAgQIECAwGQEBDaTKaWDECBAgAABAgQIECBAgACB0QoIbEZbOhsnQIAAAQIEuhIQ2HQl6ToECBAgQIAAAQIECBAgQIDArgICm13lfI4AAQIECBCYjIDAZjKldBACBAgQIECAAAECBAgQIDBaAYHNaEtn4wQIECBAgEBXAgKbriRdhwABAgQIECBAgAABAgQIENhVQGCzq5zPESBAgAABApMRENhMppQOQoAAAQIECBAgQIAAAQIERisgsBlt6WycAAECBAgQ6EpAYNOVpOsQIECAAAECBAgQIECAAAECuwoIbHaV8zkCBAgQIEBgMgICm8mU0kEIECBAgAABAgQIECBAgMBoBQQ2oy2djRMgQIAAAQJdCQhsupJ0HQIECBAgQIAAAQIECBAgQGBXAYHNrnI+R4AAAQIECExGQGAzmVI6CAECBAgQIECAAAECBAgQGK2AwGa0pbNxAgQIECBAoCsBgU1Xkq5DgAABAgQIECBAgAABAgQI7CogsNlVzucIECBAgACByQgIbCZTSgchQIAAAQIECBAgQIAAAQKjFRDYjLZ0Nk6AAAECBAh0JSCw6UrSdQgQIECAAAECBAgQIECAAIFdBQQ2u8r5HAECBAgQIDAZAYHNZErpIAQIECBAgAABAgQIECBAYLQCApvRls7GCRAgQIAAga4EBDZdSboOAQIECBAgQIAAAQIECBAgsKuAwGZXOZ8jQIAAAQIEJiMgsJlMKR2EAAECBAgQIECAAAECBAiMVkBgM9rS2TgBAgQIECDQlYDApitJ1yFAgAABAgQIECBAgAABAgR2FRDY7CrncwQIECBAgMBkBAQ2kymlgxAgQIAAAQIECBAgQIAAgdEKCGxGWzobJ0CAAAECBLoSENh0Jek6BAgQIECAAAECBAgQIECAwK4CAptd5XyOAAECBAgQmIyAwGYypXQQAgQIECBAgAABAgQIECAwWgGBzWhLZ+MECBAgQIBAVwICm64kXYcAAQIECBAgQIAAAQIECBDYVUBgs6uczxEgQIAAAQKTERDYTKaUDkKAAAECBAgQIECAAAECBEYrILAZbelsnAABAgQIEOhKQGDTlaTrECBAgAABAgQIECBAgAABArsKCGx2lfM5AgQIECBAYDICApvJlNJBCBAgQIAAAQIECBAgQIDAaAUENqMtnY0TIECAAAECXQkIbLqSdB0CBAgQIECAAAECBAgQIEBgVwGBza5yPkeAAAECBAhMRkBgM5lSOggBAgQIECBAgAABAgQIEBitgMBmtKWzcQIECBAgQKArAYFNV5KuQ4AAAQIECBAgQIAAAQIECOwqILDZVc7nCBAgQIAAgckICGwmU0oHIUCAAAECBAgQIECAAAECoxUQ2Iy2dDZOgAABAgQIdCUgsOlK0nUIECBAgAABAgQIECBAgACBXQUENrvK+RwBAgQIECAwGQGBzWRK6SAECBAgQIAAAQIECBAgQGC0AgKb0ZbOxgkQIECAAIGuBAQ2XUm6DgECBAgQIECAAAECBAgQILCrgMBmVzmfI0CAAAECBCYjILCZTCkdhAABAgQIECBAgAABAgQIjFZAYDPa0tk4AQIECBAg0JWAwKYrSdchQIAAAQIECBAgQIAAAQIEdhUQ2Owq53MECBAgQIDAIAQ+8s7ryn+/6t3lxve4ZbnRbW6y0566DGze99y37LWXnQ7gQwQIECBAgAABAgQIECBAgMDoBQQ2oy+hAxAgQIAAAQL/77bPnSHc4nF32Sks6SKwiaDmPY9/w2wfd3jHQxSFAAECBAgQIECAAAECBAgQINBKQGDTisubCRAgQIAAgSEK/Per3lXedu7ls63FUzZtg5t9Apt5UBNP+sTr7Ffer9z4HrcaIpM9ESBAgAABAgQIECBAgAABAgMWENgMuDi2RoAAAQIECDQXiKds5qFJ2+Bml8BmOaiZr+npmuY1804CBAgQIECAAAECBAgQIEDgegGBjW4gQIAAAQIEJiGw+JTN4oGaPHHTJrBZFdTM1/N0zSRaySEIECBAgAABAgQIECBAgECKgMAmhd2iBAgQIECAQB8Cy0/ZNA1umgQ2m4KaWCeCIU/X9FFV1yRAgAABAgQIECBAgAABAnUICGzqqLNTEiBAgACBKgTWPWWzLbjZFNhsC2rm1/Z0TRUt5pAECBAgQIAAAQIECBAgQKA3AYFNb7QuTIAAAQIECGQIbHrKZl1wE59ZfN3x5MWlaVATn/N0TUalrUmAAAECBAgQIECAAAECBKYlILCZVj2dhgABAgQIVC/Q5Cmb5eDmI++87hS3CGCW/2+bYD1dU33bASBAgAABAgQIECBAgAABAnsLCGz2JnQBAgQIECBAYGgCTZ+y6WLfnq7pQtE1CBAgQIAAAQIECBAgQIAAAYGNHiBAgAABAgQmJ9D2KZt9ADxds4+ezxIgQIAAAQIECBAgQIAAAQJzAYGNXiBAgAABAgQmKXCIp2w8XTPJ1nEoAgQIECBAgAABAgQIECCQIiCwSWG3KAECBAgQINC3wCGesvF0Td9VdH0CBAgQIECAAAECBAgQIFCPgMCmnlo7KQECBAgQqE6gz6dsPF1TXTs5MAECBAgQIECAAAECBAgQ6FVAYNMrr4sTIECAAAECmQJ9PmXj6ZrMylqbAAECBAgQIECAAAECBAhMT0BgM72aOhEBAgQIECCwINDHUzaertFiBAgQIECAAAECBAgQIECAQNcCApuuRV2PAAECBAgQGJRAH0/ZeLpmUCW2GQIECBAgQIAAAQIECBAgMAkBgc0kyugQBAgQIECAwCaBLp+y8XSNXiNAgAABAgQIECBAgAABAgT6EBDY9KHqmgQIECBAgMCgBLp8ysbTNYMqrc0QIECAAAECBAgQIECAAIHJCAhsJlNKByFAgAABAgQ2CXTxlI2na/QYAQIECBAgQIAAAQIECBAg0JeAwKYvWdclQIAAAQIEBiXQxVM2nq4ZVElthgABAgQIECBAgAABAgQITEpAYDOpcjoMAQIECBAgsElgn6dsPF2jtwgQIECAAAECBAgQIECAAIE+BQQ2feq6NgECBAgQIDAogX2esvF0zaBKaTMECBAgQIAAAQIECBAgQGByAgKbyZXUgQgQIECAAIFNArs8ZePpGj1FgAABAgQIECBAgAABAgQI9C0gsOlb2PUJECBAgACBQQns8pSNp2sGVUKbIUCAAAECBAgQGLjAsVLKyYHv0fYIECAwRAGBzRCrYk8ECBAgQIBArwJtnrLxdE2vpXBxAgQIECBAgAABAgQIECBA4BMCAhutQIAAAQIECFQn0OYpG0/XVNceDkyAAAECBAgQIECAAAECBFIEBDYp7BYlQIAAAQIEsgWaPGXj6ZrsKlmfAAECBAgQIECAAAECBAjUIyCwqafWTkqAAAECBAgsCDR5ysbTNVqGAAECBAgQIECAAAECBAgQOJSAwOZQ0tYhQIAAAQIEBiew6SkbT9cMrlw2RIAAAQIECBAgQIAAAQIEJi0gsJl0eR2OAAECBAgQ2CSw6SkbT9foHQIECBAgQIAAAQIECBAgQOCQAgKbQ2pbiwABAgQIEBicwKqnbDxdM7gy2RABAgQIECBAgAABAgQIEJi8gMBm8iV2QAIECBAgQGCTwKqnbDxdo2cIECBAgAABAgQIECBAgACBQwsIbA4tbj0CBAgQIEBgcAKLT9l4umZw5bEhAgQIECBAgAABAgQIECBQhYDApooyOyQBAgQIECCwSWDxKRtP1+gVAgQIECBAgAABAgQIECBAIENAYJOhfsA1//2iV5T3XvrmA65oKQIECBAgQIAAAQIECBAgQGCbwJknzilnXXLPbW/zzwkQIECAAIGKBAQ2Ey/2m292afnotR+a+CkdjwABAgQIECBAgAABAgQIjEvg86+8oNzkvFuPa9N2S4AAAQIECPQqILDplTf34te9/Ory9vNfkrsJqxMgQIAAAQIECBAgQIAAAQKnCNzw+BnlnGtOUCFAgAABAgQInCIgsJlwQ/z7w19R3nuJcWgTLrGjESBAgAABAgQIECBAgMAIBc686Jxy1nOMQxth6WyZAAECBAj0KiCw6ZU39+LL49CuvPLKct555+VuyuoECBAgQIAAAQIECBAgQKAygZvd7Gbl2muvPTq1cWiVNYDjEiBAgACBhgICm4ZQY3vb8ji048ePl2uuuWZsx7BfAgQIECBAgAABAgQIECAwaoGXv/zl5fzzzz86g3Fooy6nzRMgQIAAgV4FBDa98uZdfHkc2okTJ8oll1yStyErEyBAgAABAgQIECBAgACBCgUuuuiicumllx6d3Di0CpvAkQkQIECAQEMBgU1DqLG9zTi0sVXMfgkQIECAAAECBAgQIEBgigLGoU2xqs5EgAABAgT6ERDY9OOaelXj0FL5LU6AAAECBAgQIECAAAECBGYCxqFpBAIECBAgQKCNgMCmjdZI3msc2kgKZZsECBAgQIAAAQIECBAgMGkB49AmXV6HI0CAAAECnQsIbDonzb+gcWj5NbADAgQIEDhV4GQp5RgUAgQIECBAgEBlAsahVVZwxyVAgAABAnsKCGz2BBzax41DG1pF7IcAAQIECBAgQIAAAQIEahQwDq3GqjszAQIECBDYT0Bgs5/f4D5tHNrgSmJDBAgQIECAAAECBAgQIFChgHFoFRbdkQkQIECAwJ4CAps9AYf2cePQhlYR+yFAgAABAgQIECBAgACBGgWMQ6ux6s5MgAABAgT2ExDY7Oc3qE8bhzaoctgMAQIECBAgQIAAAQIECFQqYBxapYV3bAIECBAgsKeAwGZPwCF93Di0IVXDXggQIECAAAECBAgQIECgVgHj0GqtvHMTIECAAIH9BAQ2+/kN6tPGoQ2qHDZDgAABAgQIECBAgAABApUKGIdWaeEdmwABAgQI7CkgsNkTcCgfNw5tKJWwDwIECBAgQIAAAQIECBCoWcA4tJqr7+wECBAgQGA/AYHNfn6D+bRxaIMphY0QIECAAAECBAgQIECAQMUCxqFVXHxHJ0CAAAECewoIbPYEHMrHjUMbSiXsgwABAgQIECBAgAABAgRqFjAOrebqOzsBAgQIENhPQGCzn98gPm0c2iDKYBMECBAgQIAAAQIECBAgULmAcWiVN4DjEyBAgACBPQUENnsCDuHjxqENoQr2QIAAAQIECBAgQIAAAQK1CxiHVnsHOD8BAgQIENhPQGCzn98gPm0c2iDKYBMECBAgQIAAAQIECBAgULmAcWiVN4DjEyBAgACBPQUENnsCZn/cOLTsClifAAECBAgQIECAAAECBAiUYhyaLiBAgAABAgT2FRDY7CuY/Hnj0JILYHkCBAgQIECAAAECBAgQIFBKMQ5NGxAgQIAAAQL7Cghs9hVM/rxxaMkFsDwBAgQIECBAgAABAgQIECilGIemDQgQIECAAIF9BQQ2+womft44tER8SxMgQIAAAQIECBAgQIAAgU8IGIemFQgQIECAAIEuBAQ2XSgmXcM4tCR4yxIgQIAAAQIECBAgQIAAgQUB49C0AwECBAgQINCFgMCmC8WkaxiHlgRvWQIECBAgQIAAAQIECBAgsCBgHJp2IECAAAECBLoQENh0oZhwDePQEtAtSYAAAQIECBAgQIAAAQIElgSMQ9MSBAgQIECAQFcCApuuJA98HePQDgxuOQIECBAgQIAAAQIECBAgsELAODRtQYAAAQIECHQlILDpSvLA1zEO7cDgliNAgAABAgQIECBAgAABAisEjEPTFgQIECBAgEBXAgKbriQPeB3j0A6IbSkCBAgQIECAAAECBAgQILBGwDg0rUGAAAECBAh0KSCw6VLzQNcyDu1A0JYhQIAAAQIECBAgQIAAAQIbBIxD0x4ECBAgQIBAlwICmy41D3Qt49AOBG0ZAgQIECBAgAABAgQIECCwQcA4NO1BgAABAgQIdCkgsOlS8wDXMg7tAMiWIECAAAECBAgQIECAAAECWwSMQ9MiBAgQIECAQNcCApuuRXu+nnFoPQO7PAECBAgQIECAAAECBAgQaCBgHFoDJG8hQIAAAQIEWgkIbFpx5b/ZOLT8GtgBAQIECBAgQIAAAQIECBAwDk0PECBAgAABAl0LCGy6Fu3xesah9Yjr0gQIECBAgAABAgQIECBAoKGAcWgNobyNAAECBAgQaCUgsGnFlftm49By/a1OgAABAgQIECBAgAABAgRCwDg0fUCAAAECBAj0ISCw6UO1p2sah9YTrMsSIECAAAECBAgQIECAAIEWAsahtcDyVgIECBAgQKCxgMCmMVXuG41Dy/W3OgECBAgQIECAAAECBAgQCAHj0PQBAQIECBAg0JeAwKYv2Y6vaxxax6AuR4AAAQIECBAgQIAAAQIEdhAwDm0HNB8hQIAAAQIEGgkIbBox5b/JOLT8GtgBAQIECBAgQIAAAQIECBAwDk0PECBAgAABAn0JCGz6ku3wusahdYjpUgQIECBAgAABAgQIECBAYEcB49B2hPMxAgQIECBAoJGAwKYRU+6bjEPL9bc6AQIECBAgQIAAAQIECBAIAePQ9AEBAgQIECDQp4DApk/djq5tHFpHkC5DgAABAgQIECBAgAABAgT2EDAObQ88HyVAgAABAgS2CghsthLlvsE4tFx/qxMgQIAAAQIECBAgQIAAgRAwDk0fECBAgAABAn0LCGz6Ft7z+sah7Qno4wQIECBAgAABAgQIECBAoAMB49A6QHQJAgQIECBAYKOAwGbgDWIc2sALZHsECBAgQIAAAQIECBAgUIWAcWhVlNkhCRAgQIBAqoDAJpV/8+LGoQ24OLZGgAABAgQIECBAgAABAtUIGIdWTakdlAABAgQIpAoIbFL5Ny9uHNqAi2NrBAgQIECAAAECBAgQIFCNq0g+RQAAIABJREFUgHFo1ZTaQQkQIECAQKqAwCaVf/PixqENuDi2RoAAAQIECBAgQIAAAQLVCBiHVk2pHZQAAQIECKQKCGxS+dcvbhzaQAtjWwQIECBAgAABAgQIECBQlYBxaFWV22EJECBAgECqgMAmlX/94sahDbQwtkWAAAECBAgQIECAAAECVQkYh1ZVuR2WAAECBAikCghsUvnXL24c2kALY1sECBAgQIAAAQIECBAgUJWAcWhVldthCRAgQIBAqoDAJpV/9eLGoQ2wKLZEgAABAgQIECBAgAABAtUJGIdWXckdmAABAgQIpAoIbFL5Vy9uHNoAi2JLBAgQIECAAAECBAgQIFCdgHFo1ZXcgQkQIECAQKqAwCaVf/XixqENsCi2RIAAAQIECBAgQIAAAQLVCRiHVl3JHZgAAQIECKQKCGxS+U9f3Di0gRXEdggQIECAAAECBAgQIECgSgHj0Kosu0MTIECAAIFUAYFNKv/pixuHNrCC2A4BAgQIECBAgAABAgQIVClgHFqVZXdoAgQIECCQKiCwSeU/fXHj0AZWENshQIAAAQIECBAgQIAAgSoFjEOrsuwOTYAAAQIEUgUENqn8py5uHNqAimErBAgQIECAAAECBAgQIFCtgHFo1ZbewQkQIECAQKqAwCaV/9TFjUMbUDFshQABAgQIECBAgAABAgSqFTAOrdrSOzgBAgQIEEgVENik8p+6uHFoAyqGrRAgQIAAAQIECBAgQIBAtQLGoVVbegcnQIAAAQKpAgKbVP7rFzcObSCFsA0CBAgQIECAAAECBAgQqFrAOLSqy+/wBAgQIEAgVUBgk8p//eLGoQ2kELZBgAABAgQIECBAgAABAlULGIdWdfkdngABAgQIpAoIbFL5r1/cOLSBFMI2CBAgQIAAAQIECBAgQKBqAePQqi6/wxMgQIAAgVQBgU0q/8cXNw5tAEWwBQIECBAgQIAAAQIECBCoXsA4tOpbAAABAgQIEEgVENik8n98cePQBlAEWyBAgAABAgQIECBAgACB6gWMQ6u+BQAQIECAAIFUAYFNKv/HFzcObQBFsAUCBAgQIECAAAECBAgQqF7AOLTqWwAAAQIECBBIFRDYpPIbh5bMb3kCBAgQIECAAAECBAgQIDATMA5NIxAgQIAAAQLZAgKb5AoYh5ZcAMsTIECAAAECBAgQIECAAIFSinFo2oAAAQIECBDIFhDYJFfAOLTkAlieAAECBAgQIECAAAECBAiUUoxD0wYECBAgQIBAtoDAJrEC17386vL2819ytIPjx4+Xa665JnFHliZAgAABAgQIECBAgAABAvUJGIdWX82dmAABAgQIDFFAYJNYFePQEvEtTYAAAQIECBAgQIAAAQIEPiFgHJpWIECAAAECBIYgILBJrIJxaIn4liZAgAABAgQIECBAgAABAp8QMA5NKxAgQIAAAQJDEBDYJFXBOLQkeMsSIECAAAECBAgQIECAAIEFAePQtAMBAgQIECAwFAGBTVIljENLgrcsAQIECBAgQIAAAQIECBBYEDAOTTsQIECAAAECQxEQ2CRVwji0JHjLEiBAgAABAgQIECBAgACBBQHj0LQDAQIECBAgMBQBgU1CJYxDS0C3JAECBAgQIECAAAECBAgQWBIwDk1LECBAgAABAkMSENgkVMM4tAR0SxIgQIAAAQIECBAgQIAAgSUB49C0BAECBAgQIDAkAYFNQjWMQ0tAtyQBAgQIECBAgAABAgQIEFgSMA5NSxAgQIAAAQJDEhDYHLgaxqEdGNxyBAgQIECAAAECBAgQIEBghYBxaNqCAAECBAgQGJqAwObAFTEO7cDgliNAgAABAgQIECBAgAABAisEjEPTFgQIECBAgMDQBAQ2B66IcWgHBrccAQIECBAgQIAAAQIECBBYIWAcmrYgQIAAAQIEhiYgsDlgRYxDOyC2pQgQIECAAAECBAgQIECAwBoB49C0BgECBAgQIDBEAYHNAatiHNoBsS1FgACBcrKUcowDAQIECBAgQIAAgdMEjEPTFAQIECBAgMAQBQQ2B6yKcWgHxLYUAQIECBAgQIAAAQIECBBYI2AcmtYgQIAAAQIEhiggsDlQVYxDOxC0ZQgQIECAAAECBAgQIECAwAYB49C0BwECBAgQIDBUAYHNgSpjHNqBoC1DgAABAgQIECBAgAABAgQ2CBiHpj0IECBAgACBoQoIbA5UGePQDgRtGQIECBAgQIAAAQIECBAgsEHAODTtQYAAAQIECAxVQGBzgMoYh3YAZEsQIECAAAECBAgQIECAAIEtAsahaREC/QkcK6Wc7O/yrkyAAIEqBAQ2ByizcWgHQLYEAQIECBAgQIAAAQIECBDYImAcmhYhQIAAAQIEhiwgsDlAdYxDOwCyJQgQIECAAAECBAgQIECAwBYB49C0CAECBAgQIDBkAYFNz9UxDq1nYJcnQIAAgWSBGHoQww+8CBAgQIAAAQLDFjAObdj1sTsCBAgQIECgFIFNz11gHFrPwC5PgAABAgQIECBAgAABAgQaCBiH1gDJWwgQIECAAIFUAYFNz/zGofUM7PIECBAgQIAAAQIECBAgQKCBgHFoDZC8hQABAgQIEEgVENj0yG8cWo+4Lk2AAAECBAgQIECAAAECBBoKGIfWEMrbCBAgQIAAgVQBgU2P/Mah9Yjr0gQIECBAgAABAgQIECBAoKGAcWgNobyNAAECBAgQSBUQ2PTIbxxaj7guTYAAAQIECBAgQIAAAQIEGgoYh9YQytsIECBAgACBVAGBTU/8xqH1BOuyVQu8973vLQ984APLVVdddeRwwQUXlOc85znl5je/+V42f/3Xf12+5mu+5uga97rXvcof/MEflDPPPHOv6079w8tuD3/4w8vTn/70csYZZ0z96JM534c//OHymte8pjz/+c8vr3/968u//Mu/zM5261vfutzudrcr5557brn44ovLjW9844Oc+UMf+lB55CMfOfu5nr9e+9rXlrvd7W4HWX9xEf19cPJBLRg/CxdeeGF505veNNvXl37pl5bLLrus3P72tx/UPoewmfj35YMe9KCjrTzhCU8oj3nMY4awNXsgQIDATMA4NI1AgAABAgQIjEVAYNNTpYxD6wnWZasWWBXYBMhTn/rU8qhHParc4AY32NlHYLMbnRvau7kN5VNXX331LBx50YtetHZLj3jEI8rTnva08qmf+ql7bftjH/tYefWrX13e9ra3lRMnTqy9lsBmL+ZGH46Q7mUve1n55E/+5HKf+9yn0WdqfJPAppRrr712Fube+973LmefffbaNhDY1PgT4swExiVgHNq46mW3BAgQIECgZgGBTU/VNw6tJ1iXrVpgXWATTwLEzaJ9fgNfYLNbawlsdnMbwqfe//73l3gi6oUvfOHG7TzpSU8qP/3TP73zlk+ePFne+ta3lic/+cnlec97Xtn2m/cCm52pt34wQrPXve515SlPecossPn93//92VOLXqsFag5sPvjBD5YXvOAFs16JsHbbk0UCGz9FBAgMXcA4tKFXyP4IECBAgACBuYDApodeMA6tB1SXJFBKWRfYBM5973vf2Qil48eP72QlsNmJrQhsdnMbwqeuuOKKEiMFl193utOdjn6O4rfrH/3oR8/GQu36+uM//uPysIc9rHzgAx+YXUJgs6vk/p+LpxGjnvOXwGazaa2BTYS5D33oQ8tLXvKSGVCTUXACm/1/Pl2BAIH+BIxD68/WlQkQIECAAIHuBQQ23ZsW49B6QHVJAlsCmwB6xjOeMftbG8eOHWvtJbBpTTb7gMBmN7chfOqJT3xieexjH3u0lbvc5S7lWc96Vrnzne+808/QujO1vZHrCZv+umO55gIbgc0qgeVfjhDY9Pcz6coECBxGwDi0wzhbhQABAgQIEOhGQGDTjeMpVzEOrQdUlyTQILCJ0Wjx2/xxw7ntS2DTVuzj7xfY7OaW/alVocizn/3s2Yi0rl9tA5uu19/nelPrb4FNu26o9QmbXQKbdrLeTYAAgcMKGId2WG+rESBAgAABAvsJCGz28zvt08ahdQzqcgQWBDaNRJu/7f73v/9sNNpNb3rTVnYCm1ZcR2+e2g3t3RTG96lVgc2rX/3qcve7373zwwhsOifd+YICm3Z0ApurZmBNnrBpJ+vdBAgQOJyAcWiHs7YSAQIECBAg0I2AwKYbx6OrGIfWMajLEVgQWBXY3PWud539Ee3F1y6j0QQ2u7WawGY3t+xPHXLsmMAmu9rXry+waVcLgY3Apl3HeDcBAkMUMA5tiFWxJwIECBAgQGCTgMCm4/4wDq1jUJcjsCWwecELXlDihvD8jyPH27/wC7+w/NEf/VH5ki/5ksZ+ApsNVCdLKWv+LJDApnGLDeqNAptm5ZhafwtsmtV9/i6BjcCmXcd4NwECQxQwDm2IVbEnAgQIECBAQGBzoB4wDu1A0JapVmDVEzavfe1ry0c/+tHyPd/zPeXqq68+snnwgx88+wPqN7nJTRp5tQls9r2J1+bzy/ta/CPhH/vYx8ob3vCGWTj1V3/1V+Uf//EfZ2e9053uVL72a7+2POABDyjxh+RveMMbnmYQN+zjM3/4h39YXv/615fY02d8xmeUO97xjuWbvumbyoMe9KASfxPo2LE1Sc0nrrjphnbUJerzu7/7u6es8ZVf+ZXl677u68p973vfcoc73KF80id9UqMarXpTGMTeX/rSl5ZXvOIV5e/+7u/K+973vtlbv+qrvqp82Zd9WbngggtmHmeccUajdZbDjHvd616zUPDMM88s73znO8szn/nMcvnll8/6rYl1o0XXvCkMo65XXHFFiZFlb3zjG8sHPvCB0853t7vdrXz6p3/6xqWWn3TZtq99xiAtBwOb1oq/m/P0pz/9qD77hknznrjqqqvKK1/5yvKmN73p6LuhbU/sEthEzaLnH/nIRx7VKs7/Az/wA+UpT3nK7Ods0+vkyZPlXe96V3nZy15W/uzP/uyU/Ue/RV3OP//8En257fttleWmtZ/whCeUxzzmMdtao9U//+AHPzj7W1cRqv/DP/xD+Zu/+ZvZ5+ffN1/8xV88O0/8jG47z6aF46zxffiiF72o/O3f/u3ROp/92Z9dvuIrvqLEz0jb75w239WH+n5aZ3DdddfNvtOvvPLKU5zjezx65txzzy3f+q3fuvZ7ffms24oc3+1hOn/t+yTdfP/xd+jiZ3b+77PF+sX+4xcyVv07bdV+l/8zw/J3zTXXXFNe/OIXlz/90z89+jmb92X8O+rCCy/c+99R2xz9cwIE+hUwDq1fX1cnQIAAAQIE+hHwhE2HrsahdYjpUgRWCKwLbCKUePKTn3zajcZLLrmkfN/3fd/W0CGWGltg89a3vrX8xE/8xOym7qZX3KCMm+Fx0y5ecTM4Apof/dEfnYUb615x0+onf/Iny4/92I9tDDrW3dCOMKPp/h772MfOgqI2rzhH3NB73OMet9Ugrnv729++xDrf9m3fVj7lUz5l41KrApsIyl7zmteURz3qUacEg4sXihvS97nPfdocY+17P/zhD8/OFTf4N9VpfoGo74/8yI+UGPuxLriZemAz74lf+IVfmN203/aKoODnf/7nZzex14WGbQOb2EOEoN///d+/U1gTgWD09POe97xt2y9xI/vnfu7nNtY8M7CJteM7OL5/FsP0dQdrcp5Vn42flT/5kz8pETZF6LDt9c3f/M3l8Y9//Cxs3RZI7xrY9Pn9tHy+CMTC+Vd/9Ve3Osf3+nd8x3fMrG5xi1uccqmswObaa6+d/d256JN52L6phhHsxXf5Pe95z61h/7rAJq7/7Gc/u8R3xbY1o19++Zd/uXzBF3zBttbyzwkQGKCAcWgDLIotESBAgAABAlsFBDZbiZq/wTi05lbeSWAXgXWBTfyW73ve855ZOBO/KTt/xW8Vx83T+I3cba8xBTZnnXXW7CZtk5uTce54wiRuiMVIiMsuu6z84A/+4NabVHOvn/qpn5rd1F4Xcqy6oR03wCMQarq/CBt+5Vd+Zfbb79tuoMa+4gZt3KD82Z/92VNuim+rcfzz7/7u7y5Pe9rTyvHjx9e+fVVg873f+72zAGrdjedv+IZvmN1k/5zP+Zwm29j4nriBGE85/MZv/Ebray0HdIsXmHJgEz0RN6zjBuz8CaSmeNHfEU6uegKrTWCzLqw5ceLELFCOQGLdK54KitBhU4+t+2w8Efdrv/Zr5Xa3u91pb8kKbKIGj370o8tv/uZvNi3D0fvufe97l1//9V8/Cpk3XSC+96N2v/d7v9dqnQgunvSkJ82CtU1Pa+wS2PT9/bR40H/+538u8dRI9GmbV/ySQxh/+Zd/+dHHMgKbeOLq4osvbr3/pr9QsCqw+Zmf+ZlZ0NmmZyLwj3/n3P3ud2/D7L0ECAxAwDi0ARTBFggQIECAAIHWAgKb1mSrP2AcWkeQLkNgg8CmwCY+FiOxYpTXf/zHfxxdJW6Wxm/ubhsXNZbAJp7wiL3G6J94xY2rr//6r5+N/IlXjMz6y7/8y9MCmbg5GaPIIniYhw4RlMQoovjvcYP1L/7iL46uOweM68fTCrHGqtey2xd90ReVj3zkI+Vf//Vfj94eNwcj0Ihrxdoxsmc5+Ig9xBipGEOz6RXjpiJwiSBp+RW/Mf/VX/3V5fM+7/PK//3f/621mAdYN7/5zVcutXyTO0KYGNU0D6Dm5/m0T/u02dMv4R03/WMEVpPAadP5/vM//3N2A3bxbzLN3x/nC8cYzRb1ipFEMSZt+RUB5m//9m/PnipafMUoqvn7//d//3c2bmvxRu8P/dAPlVvd6lZHH4mQLn4bf/k38Zt8SUVw+uY3v3n21vjv8YTS/BU9t3jjM+oVTz7d6EY3mr2l7Ui0TT0RBtG7sUb05ete97rZmZdDnac+9amzp6ducIMbnHK8poFNhDXhGWPPFnu7SVizLuiJjcT+o6fnv93/lre8pbzqVa867ecnevJ3fud3Tgun48wRBP3bv/3b7FzxlFj8/M1f8X15zjnnHP3v8T9HYLLPa1094mc89hlBejhvqkeT7+11PyvxPRPfdTH+Lv7nTT8rEaTFU4TrQpu2gc0hvp/mtYleeOhDH7ryOzu+A+5617vOfqai9vEdtRygRy0itJgHfRF+xXjNCJziZzD+PlysEa/4DoywezF0vN/97ndKSNh2JFp8Fy2PMo21omZN9h/vjacKf/EXf3Htv9+X/zPD/e9//9kvHyx+HzX9joinJy+99NLZLz54ESAwDgHj0MZRJ7skQIAAAQIEThcQ2HTUFcahdQTpMgQ2CGwLbOJm2arRaHFT6oEPfODGm+ljCWwWeX78x398dpN5+amOt7/97bPfWl582ihugsUTBDGzP26cxpMI85tX82vGb/nH/3MbT+As3nSOa8UN7VVP2Sy7Le4vfvP/l37pl04bPRQ3A+PJp3iaYHEcTdykixtpt7nNbVZ2wbob2zGyJsZIxd+rWR5tFX8XIX4zOkYALd6kj3AizrTqqYp1TyWEYdwcjKebFi3CNG74bnqCoskPdqwbTwvE0xKLr3hqJvYfYdhyILRuhFZ8Jp6qWvckUdtQpMn+172n7Y3ctnuLm8xRk8X6RoAZtYq/27F4Mz56KG5Cx9Mfi+ME42ci/nbGne9851OO0TSwWXXzucnTXLHYqs+u23+8P3wihImnBBZ/TrfVPD67/LeFFv8m1j41XvxshMbxlN18b/FzEyFrhEOrft4iYI/vo8UnyrYFxTEGLH5Wlj/ziEc8YnYTf/k7Mer+jne8Y2YW3z3zV6wT3w8RTK56tQlsDvX9FPuMMWIR7C6O/ouzrDt/9EyEuPE9ufidG2FV/Jwsf7cv/7u2yd+zavNzHoF+/HzMf/EgzhT7j9A7/n0TofTiK/7dFL+QEU/HLI+IXBe2xudX/WeG+XU3/YzFv0Pj36/LoxXj5y6CKi8CBMYhYBzaOOpklwQIECBAgMDpAgKbjrrCOLSOIF2GwAaBbYFNfPTd73737EZQ/LHx+avJaLSxBTbbfjM8/uh23DRdfNooPLY9yRI3HePGWxjOX/Gb2s9//vNXjihaF9hse4ol1okaPexhDzvlpnM8CRQ3YpefdIi9rBrZ0+QPua96+iFuDsYN+giVll/rApu42R1P9jT9g9dtf5jjqZpwXwwe4gZl/NemJ8QiqIy/xxDvW/zsM57xjNnNz1VP/bQNRdqeZfH9bW7kxufa7C36+8EPfvDs6bD5K3ovxj3d8pa3XLvtVU9nrAommwQ2+4Q1EfbF0yRXXHFFq/3Hm//+7/9+Fq4u3vTe9ne7DhHYxBONESTPXxHWbHv6LAKYeE88wTB/xf8e33PzJ6829VT8PEd4813f9V0b/65J9Fbc4I8n4uavCPUi1F/VL20Cm0N9P8W+I3yJEaDzV5PzrwqUIth68YtfPHsiafHVZ2ATT/DEOMvoi/mr6VjMCKoiZFocZ7YubI1rrwtsdv2OiJAs+ntV8LjPd6TPEiDQj4BxaP24uioBAgQIECDQv4DApgNj49A6QHQJAg0EmgQ2cZk///M/L9/+7d9+ys3r+M3juFG37sb3mAKb+E36uGF305vedK1a3LiPm7nLc/o33cSfXyx+Mz5ufMb4qHjFTb2XvvSlp/y9g/l7VwU268YzLW82biD+1m/91uzpiPkrPhu/AX/b2972lLfHe+NGWdysm7+2hUKLF1i11kMe8pDZ0yzLPbEqMIi/g/TCF75w9pRLH6+4YR1P/Tz3uc89unwEEc961rNm49i2vSK0id+ej8Br/tr0xFKbUGTb2tv+eZ+BzeWXXz4bpzZ/NQln5++N8WDxZMU81FxV422BzarQpOmTNbGP5f03/dmZn2H5u27b31LqO7D5n//5n9nP6OKTLzG6L3px22s5ZL7HPe4xC48/93M/95SPvv/975+Ndlx8+mFbgL14gXjq7od/+Idnf3Nq/orvobjm8qtpYHPI76dV528aJq/6uY+/lxXfHYsheZ+BTfzdnXi6cz5uLcy3BY2LdVn1SxlNnxSK62wKeJbrv/zzGT9f8csLm/4G2rY+988JEDiMgHFoh3G2CgECBAgQINCPgMCmA1fj0DpAdAkCDQSaBjarbl7HbyDHUwjf+Z3fufKJgzEFNutuLi4TLt+cbTLWJq7xX//1X7Pf3o4nUOavdTddVwU2TfcX1171hMSqsTPL79v0hMy6Vlq+xrogatVNzbgJH09txLp9vOLG/7d8y7cchQfrfvN909ox8in6e/GJi3Ujr6YQ2Kw6w6YntJbtVoVkMV7twgsvPHrrpsBm1d8QiRvREbKt+/tIi3tYtX6bG9dxrVXXiCe14u9trHr1HdisqkmESt/4jd+49ccmnp6IJ+4i9Im/13T22WeXBzzgAeWzPuuzTvls/D2WCK3nT5NtekJm3aLL14iAP763PvMzP/OUjzQNbA75/RQ9ed555x2dv+n3+vxgy2ePv1kUwf7iLwD0GdgsP4HV5BcQluu4Kqi97LLLTvu7Xav+M0Obp2T+6Z/+afbLH/O/ydbWemvTewMBAr0JGIfWG60LEyBAgAABAgcQ+P/s3QvsbVddL/q5eWipV86F3SoiPSCIQGgJikpFBAWRh5IDRyIKHBGx7Ta+UIKmPoH4NkFaFPs48tAbjShQxSIcKlYlWtDEYqvcm3CuIvig0HrhXLkIlH3zW7j+rP/cc601X2vOMcf4rIRE956PMT6/sf4b5vc/f0NgMwKydmgjILoEgRYCbQObuFTs7RF7Jmxuql7fZHnzlksJbHa97VInjD1MTp06dfTHbUOHLg/z627b3pDZVt74zfTYQyF+y3v9ufTSS1d7bWz+xnf9IeUTnvCE1UPGc845p8XK+dQht99+++o+sa/O+hMhXjzA2/w0zT9+Az3+09RerPUAdhzYt1abl2ya37a2Ul1qPHR+h3rDpulNsKb2TrvGHy24Yh1dcMEFq7enHvWoR1Xnn3/+0SnbApv4+VLf8L1LWBM3aBsG7POvr52m78/6GocObOL7/KIXvWj1n/UnAoEIO+PNhqGfpp8XMadosdXlu/lP//RPq33Nrr/++tWQ7n//+68C6oc85CHHhti2RlP+fKoHHrv2GGvyjrnHz7xo7Rj7fj30oQ+t4m2mzTD6UIFN05ufTT+D962Tev3i+Kagsum/M3S5X/0+Apt9lfH3BNIR0A4tnVoYCQECBAgQINBdQGDT3ezYGdqhDQR0OoEOAl0Cm/UDnPqeINs2m19KYLOtTVATY/1B+a49ITbP7/Iwv+4Wb+Zcdtll1dlnn926sm95y1uO7SXT9Bvf9YfS0eIu9kA466yzWt8nDow2SM9+9rOPzmkyaZr/ITZnXw+iqY3US17yktWeHl0/sRdKtIpbfx7/+Mev2krVN/HuUuOuY6gff6jA5oYbblitm/WbFodoV9QU2MSm9i94wQuqa6+99pjzK17xijPad+2ya7Pu29hHa7dHP/rRR4due1skDjh0YBP3qL/BEX8WYU0E6PHmTwQETfvStJlr0wP/+ltRba7zkY98pIo6xls160/TA/+2gc1UP5+afla8+tWvXu3jNObnUIHNu9/97lUbwnijMD5dfgFhc34f+9jHVvuJRXi1/rz4xS8+FvzHnzf9d4bYcyqC2TafPg5trusYAgQOK6Ad2mF9XZ0AAQIECBA4vIDAZqCxdmgDAZ1OoINA18CmaXPj+C3iaDsUD402P0sJbLY9gG9i7PqgfH2NLg/z625ND832lbjeduZhD3tYFQ9hoyVSfJreHHnSk57U+qHb5v1vvvnmKsKX9afpraMhbZ32zbXp75ta0O1qa7XrHm1b+HSpcZ85bZ7TdR22HVv9un3Cwn1zq6/vaL/1yU9+soqHvpufPi366g/5Y5+XeHPszne+875hHfv7973vfau9mNafXaHuFIFN0x4xmwO++93vXj32sY9dtQCMB+e59x4bAAAgAElEQVTnnXdedYc73KHVnJverIgQ/l73uler89cHffzjH6/e9KY3HXsDs+nNizaBzZQ/n4YGEG2R+gQVbb7n9daPj3jEI1Z7wvR5+6r+/WlqdVafR3xPo0XfhRde2Iqij0OrCzuIAIGDCmiHdlBeFydAgEAngRNVVZ3udIaDCRAIAYHNwHWgHdpAQKcT6CDQNbCJS0fv+Xgov7mvR1NrtKUENm3bmsXc2zxAa+Jv+8A8zq279flt730PRZvG02HZ7Dy0KQDrMv8xxtFnXW+77z7L9XlTzrHrOmw7tvrbUn3futpVw6Y9mrYdH2+GxRsb97jHPVoti3p40uqkFgftats0RWATQ4x1+NznPvdYILJt6A94wANWm9DH2zexd0206mq7vltwtD6kKWxu832a8udT7PPzjGc8o7ruuutW8+oaQLTF6BNUtPmed/l3dt9Y6/drE9h0bWnWx2HfuP09AQKHF9AO7fDG7kCAAAECBAgcVkBgM8BXO7QBeE4l0EOg74PteFsjfttu3Topbv385z9/tXfKZ37mZ65G0uVBUpuHeLum1+X8XZue7yNs8wCt6RptH5g3ufVpHVZ/CFl/qDblA9GYU5f576tBm7/vu66brl1fW3HM2972tire3tj8TDnHruuw7djq4UOft7v21WdXYBNvhvzbv/1bddtttx1dJsYUrZp2hQ7rg3MObGKO8b2OtoUvf/nLj/3s3WUeb1p8z/d8T/Vt3/ZtZ7Txi/Oa1ve+Grb9+yUENl3+7Wg776bj+gQVbb7nXf6d3Tf++v2awvc+89i879Dz983B3xMgML6Admjjm7oiAQIECBAgML2AwGaAuXZoA/CcSqCHQN8H2/EA+Ad/8AePtQ2K30yOzcbX+310eZA09KFZl/NLCGz2bewssGn/ZamvrW2bqbcNRdrfefuRbR7kbp7ddmxzBjaxd87LXvayKh4MPe95zzsafgQOMd96QNakk3tgs57zLbfcUr3mNa9ZtSLcfNNx19oKv8svv7z6ki/5kmOHCWz+r+rpT3969c53vnPl0vWNkbbf5z5BRZvveZd/Z/eNtX6/prdP+8xj875Dz983B39PgMD4AhdffFF19dWf3p/s5MXnV+dd+Zjxb+SKBAgQIECAAIEDCghsBuBqhzYAz6kEegj0DWziVk2t0eKhYDxEvM997uMNm416tH1gHqfM1RKtz5s8bZdcl/m3veau44as6/p124aBU86xzYPczXm0HdtYG73vqk3TGzYR1sSeMRGGRRhx0UUXVb/3e793dJlo7xVju9vd7rZzeUwRONUHMFVLtKaJnz59unr/+99fveMd76he97rXVddff331nve8Z6tRU+vKtut7jO9lXKPN/ZrW66F+PtXDbS3RnnVUai3Rxlr1rkNg2QLaoS27fkZPgAABAgQIfEpAYNNzJWiH1hPOaQQGCAx5sB0PC3/zN3+zOnXq1LH2PD/8wz9cvehFL1r95vcjH/nIo9E1tVdZ/2Wbh3i7ptnl/KW9YdOnLdVf//VfV0972tNWoVp86pumf/SjH121sIvWSuvPT//0T1eXXnrpgNW0/dS2gcFYN//Qhz5Ufcd3fEf1O7/zO0eX/N3f/d3Vnh5dP/VNvR/2sIdV0RLwC7/wC49daso5HiqwqV83DC+77LLq7LPP7sq29fj69+9rvuZrqtic/ou+6IuOzolNzGP9brZcfOlLX1p97/d+b3XiRGyz2fz5mZ/5mSp+/qw/h9iDp37nOQOb+lg+8YlPVO973/tWbym99rWvrf7wD//wDKhoqfb93//9R47vfve7q2/+5m+uYp3H51CBRZef9VP+fGr6N/CP//iPq0c96lGjrfm4UJ83S9p8z+s/nx7xiEdUv/Ebv1HFm2ldP7/4i79Y/cAP/MDO70+feWyOY+j5XefkeAIEhglohzbMz9kECBAgQIBAOgICm5610A6tJ5zTCAwQGBLYxG1jv4lojbb54D8e+MWD8s/6rM9qHdjEb4XHxs9/9md/tppN17Y0N9xwQxW/pb9+wLvr/KUFNn0eOsfbCevWdOHZ1Nqm/nC76bepByytY6dOGWbEjT/2sY+t9j2JB5DrT99A6rd+67dWD7TXn6//+q9ftf6rv+0x5RzbPMjdLEDbsf3Jn/xJ9ehHP/ro1K/92q9dPfw999xzWy+FCE8jxI3v/0Mf+tDqgQ98YBVvyGzb26pp3f37v/979SM/8iOr/VrWnwc96EGroOwhD3nI1rHUa/WEJzxhVatzzjmn9fi7HphSYLM59gjU//Iv/3K1f81m27T6+v3Xf/3X1c+Ha6+99uj0Q73NEjdoG65P9fPpIx/5SPV93/d91X//759u9/PqV7+6+tZv/dZOS+Enf/Inqwga73e/+1UPfvCDq3CONbv+9Akq2nzP6/929g3c2oZkfeaxCTn0/E5FcTABAoMFYr/Kq6+++ug62qENJnUBAgQIECBAYCYBgU1PeO3QesI5jcAAgaGBTdz6Xe96V/Ut3/ItR3sAxJ/Fb83H/8iLP19/dr1hUx/HBRdcsNqjIR72tvnUH9TmFNjU347Z53H77bev3nCKB8nrT/zf8QB88+2EeqgT7ZLijakv+IIv2HeLo7+Ph8IRivz2b//2qg1e1O3CCy9cPfS/4x3veHRc28Cg9Y1bHFhv79UUWu27TFj+2I/9WBUPj9efeDvhZ3/2Z6vP+IzPOHb6lHNs8yB3c3Btx1Z/2+LzPu/zqje84Q1VvFXU9vOWt7xlFZ6uP3X3toFpU8vFaJUW6y3CoKZP/W2DGP8111xTffmXf3nb4a+Oi/Zi8QA+3lKIPV/WD+DXodPmxQ4d2MQD+TC78cYbVwFMvEER3+/N79euydV/O7r+s7Ep3Iw3mX7+53/+KGRrgxfBT4RvH/zgB1dBRbyB9uQnP/mMN9HaBjZT/nyqh0PbvuPbHOIXBb7ru75rFQ6uPxHePO5xjzv6//sEFW2+5033jjfWohZdPvXWcHFu01uJfeaxOY6h53eZk2MJEBguoB3acENXIECAAAECBNIQENj0qIN2aD3QnEJgBIExApt4aB8PluLB7OYnHpb+8z//89EfdQls4qS2bWmaHjjmFNjEb0y//vWvrx772Me2qvjf/d3frYKy9W/Vbzu/flxc/Kqrrlq1EtvVdmpzEP/4j/+4qvsf/dEfHf3xS17yklXLpc1P28Cg1QRbHtT08D7e0OjS6qhpQ/Ztbx9MOcc2D3L7+Mcbc9/93d9dvepVrzo6vd5Caxd/U1hYXw9tA5ttP1fiofgzn/nMxjUaocFzn/vc1fdl/Vm3aLzTne7UauV8+MMfXr2V8mu/9mtHx+96gH/owCa8nvjEJx69Pdj1raE2AUkEVN/4jd94NN82bzPVMett7LaFfW3GE9ee8udTtI576lOfemTcNbz+m7/5m9VbZPHLC/FpakvWJ6ho+z2vtzKL1o/xG/HxoLXtp36vbf+G9pnH5hiGnt92Po4jQGC4gHZoww1dgQABAgQIEEhHQGDToxbaofVAcwqBEQTGCGxiGPGgNx5qbrZNqA9vV2DT9FvCbR8Ux34t0bJq/bAs7ptTYBPzabvpeuxhEW9/xFsh6088iPzVX/3VM1p4NbWdigeVr3zlK4+18tm2zOLhfDyMj5Z460+8kRBvNEQrrM3PlGHG+r5N4UO0OXrZy15W3fWud9377QnLn/iJn6iildr6s+tB7pRzbPsgdz3uLmOLtRKh3foT36V482qzvdM2vPrD+KY3XNoGNnGPpvAkahChzf3vf/8zhhEhz+WXX14973nPO7Ymo8XVZqu3XcWPUC/eDly3V4zAM+YfLa6aPocObOpvPqxbTm6+xbRrPvXAp6nN3d///d9Xz3rWs1Zv8qw/0Yox3rLZ9jbT5j0/8IEPrN7o2AzKnv70p68C4Pp3rW1gM+XPp/jFgvjZcN111x1NK+oabRX3BX3xczCcNvdOanpDqU9Q0fZ7Xg+MYhJdwvem4H3bW1Z95rG5Voaev/cHtwMIEBhNQDu00ShdiAABAgQIEEhAQGDTowjaofVAcwqBEQTGCmxiKE2t0TaHuCuwiQetP/VTP3UsaGgTHsSDpmhFE61bNj+5BTYxtwgOYkPoprZM8fef/OQnV/uNxIPWzc3ad+1HES2WYnP3aLu0/sSD6V/+5V/euWl11Cveqvn2b//2Y+c+//nPX9WxPsYugcEIy/roErEu4g2gTY/YryLGuOtBdIQ10VYoHsJunhsPZqMGTe2oppxj/UHupZdeumqBt61NVpexNT28jv2QosXc537u524tTzj90A/9UPUrv/IrR8c07U/TJbCJCzWt0XgLKGpxl7vc5YzxNIUP8bMk1vS+1m4333zzKqza3PNlX1haD2z6tKPateab3lpq87MxrtkUpDetlaagK85/4QtfuApkm5zXY45gJYLbzcAiQqUI1Tb30Vof3zaw2Vb7Q/x8invVg8qYQ9Qy3lbc9sZh08/BCCmb3uSr/1sbgWPs9bZrT6a2gU1TuHX3u999teYjONv1xmSEbfFze7OdWwTvce+v/MqvPGNpDg1chp4/5r8PrkWAwG4B7dCsEAIECBAgQCAnAYFNx2pqh9YRzOEERhQYM7CJh1excXP8Rl7TZ1dgE8fXfxM8/ix+izz2F/jiL/7iYw+d4oF6BAaxL8tf/MVfnHG7HAObmGSEMT/6oz9axUPBzU+8iXDZZZdVv/ALv3AsYNi350fTWzJx3fCLUCN+G78evsRD4Pjt7djj47bbbjsaxq6HyF0CgxGXdxX3jQfOv/RLv3Tsst/wDd+w2gekvq7ioH/4h39YzT3muPnZF1pMOcem/T3iu3f++ec38nUdW1PQFd/FcIk9Xe5whzsc3Se+97H3TYQ1m29YxEPfeCD9pV/6pcfG1DWwaXprbFcgEDervyUTfxbj+fEf//HVA+x6WBcPvF/72tdWL37xi6sIFNafOGff2zn1dlSxTuJB+ed//uePtpSb3iL8si/7slU9Yr+wprdAIriKECXeDtqcT1NN4u+b3pKJP4/AIt7Yi/3E6g/+4x7xFtpm+7j1z6ltb+d0CWym+vkUY17vwRP7ca0/sc5izcS/afU3heI7FbYveMELjv0c3BZaf+hDH1qFgeG//uwL4dsGNnG9pj2fYvzxb0aM6dxzzz22HiPgf9vb3rZaI5tvVsVB8ZZmnNO0roYGLl3Pb2pLGd/TzbdIR/uiuRABAkcC2qFZDAQIECBAgEBuAgKbjhXVDq0jmMMJjCgwZmATw2pqYbQe7r7Apumh8vrc2L8lWhrFRu/xQD32HNh8sBoPpc4666zVb3rHJ6fAJto7RTj1zne+czW3eAgXHvHANt6oiHY411577bGHhnFcPGCPoKKpddTmEooAJkKNl7/85WesrHhg/dVf/dVH7bC23SuOe+lLX1o95SlPaVydXQODEZd49f73v3/Vrqn+FlbcIwKbCKVOnjy5CrriAWbsnVT/tHmjYco51vfnWa+LaEUXb0NEzeNh8Pohc9exRUgSLQmjJVT908Zs19sJXQObuH9Ty6YIKuKtgKZgZNf4482D+P6EVXx/4u2yN77xjcfeFFt7/tzP/dzqYf22N5fiuHp4Fn8W94ifQXe+852rRz7ykaswK3529f1sewMmrveABzyg+oqv+IpVoBKf+Jn+p3/6p9UNN9xwxu12PYiPg+Mtyec85znH3jBaX2Sz7rFvWHxP4udw/RM/d+Itq/ve976N0+0S2MQFpvj5tB7otvnX10wcd/3115+xZnaFuk17ra3rFz8/4xNv78W/k+tPl8AmzomaPPvZz25cy/G2TOyts+3f0PU997XC6xq41BdB1/MFNn1/ajiPwDAB7dCG+TmbAAECBAgQSE9AYNOxJtqhdQRzOIERBcYObGJoTb8NHn++L7CJY+K3hKPdUWxg3fYTb5HEg8j4rfb4bej45BTYxEPps88+e/Uwb7N12S6f2LcmfvN//SBwn2U8FI0H/Jv7tew7Z/33cY8IyuKe21rvdA0M2t677XHx9kCED694xSvannJ0XLyNE/PbF3xNOcemtwE2JxYhWzzsvec977n64z5j29YWbh9ghDWx9uLBcdNv6PcJbOKeTW/9xNsB8aZU0336jj/uFXOI78KpU6f27mHS1IJt0yha8sXPprjmkE/UMN5aiTZlXT9x7whl462JXe3N+v4MXo+nTUjcNbCJax/659OmZ59/g+L8Nq3amtbw5r3r7fS6BjZxrQjqYv+ZpjdPd62bWCPRLjJ+Tu5qF9k1cKnfs+v5Apuu33bHExhHQDu0cRxdhQABAgQIEEhHQGDToRbaoXXAciiBAwgcIrDZ9tvgbQKbmGI8XI/f7o83Pjb3D6lPP37rOdqDxUPVeAi5uZdEToFN7EHzjGc8o/rzP//z1Wbqux7ErU3iNyPbbBa+aRotct761reu2kLFb+i3+cRG3fHA/D73uc/Ow/sEBm3u3+WYaHv1ute9btVi76abbtp7ary5EPt9fNM3fdPeh9xxsannGG/ZxP5Nm/utrCdV3x+j79jiu/xXf/VXq7ZXv//7v7/XbFerufXJfQObpvZ20Rowvh+PecxjGse2Hn+079ts17ZrIm3msHl+3ONNb3pT9Z3f+Z2NgWo9PNuLuOOA+I5ec801q9CmzRqOS33VV33VKsgOo81WdrvGsW57GG0W24TEXX7u9AlsYqyH/PlUt9jW9rHJrMvc94Vu9f2F+gQ2639D443HCIA221Zuq3ms+Qg/L7zwwp373cT5XQOX+j27ni+wGfITw7kE+gloh9bPzVkECBAgQIBA2gICmw710Q6tA5ZDCRxA4BCBTQyz6Q2AtoFNnB8PQeNB4Wte85pViBAhRTx4irc5IoyJ32aO9lvxG4DrT86BzTOf+czVNONB4hve8IbVw+d4UB9G8cAwWt08+clPPsOkz5KJNxOi5U88GI7f1o42aOuHthFiPOhBD1q1W4uHfPe61732PuCLMfQNDPqMf985MZawi7e4ogXajTfeuAoG4zfMo01WtLCK+UUbtH1vI2zea445RrgZ+4fEw5V3vOMdxwLOmN/jHve41RCHji0elv/t3/7tat1F4LL+Psa14yFvtCeL72SYNb3tsunUN7CJa8S6jD1V1u0B48/iza4rr7zyjD06Nu8Z4483YaJ9WbSNiuusWyrGz5QHP/jBq5aL8R2KNd422Ni8R1w/Nq6/7rrrjrUja7O5/L41W//7+I5GkBZBUf07up5P1CV+Rsb3dV9Ntt0/ft5EveLNkAiI1t+Vdd2jDdvTnva0VShU3+Nl2zX7Bjbr6x3i59O2sUaLzze/+c2rlnmx5sI8PmEcaz1+TsSa2fx3aF8tYy1GIP6qV71qFcJvtvasv43VN7BZj+GWW25Z/fsZc6iPP/4dje9t/LvcZc13DVzqHl3PF9jsW1H+nsD4AtqhjW/qigQIECBAgMD8AgKbDjXQDq0DlkMJECBAgAABAgQIECBAgMCBBLRDOxCsyxIgQIAAAQKzCghsWvJrh9YSymEECBAgQIAAAQIECBAgQOCAAtqhHRDXpQkQIECAAIFZBQQ2Lfm1Q2sJ5TACBAgQIECAAAECBAgQIHBAAe3QDojr0gQIECBAgMCsAgKblvzaobWEchgBAgQIECBAgAABAgQIEDiggHZoB8R1aQIECBAgQGBWAYFNC37t0FogOYQAAQIECBAgQIAAAQIECBxYQDu0AwO7PAECBAgQIDCrgMCmBb92aC2QHEKAAAECBAgQIECAAAECBA4soB3agYFdngABAgQIEJhVQGDTgl87tBZIDiFAgAABAgQIECBAgAABAgcW0A7twMAuT4AAAQIECMwqILDZw68d2qzr080JECBAgAABAgQIECBAgMBKQDs0C4EAAQIECBDIXUBgs6fC2qHl/hUwPwIECBAgQIAAAQIECBBYgoB2aEuokjESIECAAAECQwQENnv0tEMbsrycS4AAAQIECBAgQIAAAQIExhHQDm0cR1chQIAAAQIE0hUQ2OyojXZo6S5cIyNAgAABAgQIECBAgACBcgS0Qyun1mZKgAABAgRKFhDY7Ki+dmglfzXMnQABAgQIECBAgAABAgRSEdAOLZVKGAcBAgQIECBwSAGBzQ5d7dAOufRcmwABAgQIECBAgAABAgQItBPQDq2dk6MIECBAgACBZQsIbLbUTzu0ZS9soydAgAABAgQIECBAgACBPAS0Q8ujjmZBgAABAgQI7BcQ2Gwx0g5t/+JxBAECBAgQIECAAAECBAgQOLSAdmiHFnZ9AgQIECBAIBUBgc2WSmiHlsoSNQ4CBAgQIECAAAECBAgQKFlAO7SSq2/uBAgQIECgLAGBTUO9tUMr60tgtgQIECBAgAABAgQIECCQpoB2aGnWxagIECBAgACBwwgIbBpctUM7zGJzVQIECBAgQIAAAQIECBAg0EVAO7QuWo4lQIAAAQIEli4gsGmooHZoS1/Wxk+AAAECBAgQIECAAAECOQhoh5ZDFc2BAAECBAgQaCsgsKlJaYfWduk4jgABAgQIECBAgAABAgQIHE5AO7TD2boyAQIECBAgkKaAwKZWF+3Q0lyoRkWAAAECBAgQIECAAAECZQloh1ZWvc2WAAECBAgQqCqBTW0VaIfma0GAAAECBAgQIECAAAECBOYX0A5t/hoYAQECBAgQIDCtgMBmw1s7tGkXn7sRIECAAAECBAgQIECAAIEmAe3QrAsCBAgQIECgRAGBzUbVtUMr8StgzgQIECBAgAABAgQIECCQmoB2aKlVxHgIECBAgACBKQQENhvK2qFNseTcgwABAgQIECBAgAABAgQI7BbQDs0KIUCAAAECBEoUENj8R9W1Qytx+ZszAQIECBAgQIAAAQIECKQmoB1aahUxHgIECBAgQGAqAYHNf0hrhzbVknMfAgQIECBAgAABAgQIECCwXUA7NKuDAAECBAgQKFVAYPMfldcOrdSvgHkTIECAAAECBAgQIECAQEoC2qGlVA1jIUCAAAECBKYUENhUVaUd2pRLzr0IECBAgAABAgQIECBAgECzgHZoVgYBAgQIECBQsoDApqoq7dBK/gqYOwECBAgQIECAAAECBAikIqAdWiqVMA4CBAgQIEBgDgGBTVVV2qHNsfTckwABAgQIECBAgAABAgQIHBfQDs2KIECAAAECBEoWKD6w0Q6t5OVv7gQIECBAgAABAgQIECCQioB2aKlUwjiSFzhdVdWJ5EdpgAQIECDQQ6D4wEY7tB6rxikECBAgQIAAAQIECBAgQGBkAe3QRgZ1OQIECBAgQGBxAsUHNtqhLW7NGjABAgQIECBAgAABAgQIZCigHVqGRTUlAgQIECBAoJNA0YGNdmid1oqDCRAgQIAAAQIECBAgQIDAQQS0QzsIq4sSIECAAAECCxMoOrDRDm1hq9VwCRAgQIAAAQIECBAgQCBLAe3QsiyrSREgQIAAAQIdBYoObLRD67haHE6AAAECBAgQIECAAAECBA4goB3aAVBdkgABAgQIEFicQLGBjXZoi1urBkyAAAECBAgQIECAAAECGQpoh5ZhUU2JAAECBAgQ6CVQbGCjHVqv9dLrpNNVVZ3odaaTCBAgQIAAAQIECBAgQCB3Ae3Qcq+w+REgQIAAAQJtBYoNbLRDa7tEHEeAAAECBAgQIECAAAECBA4noB3a4WxdmQABAgQIEFiWQJGBjXZoy1qkRkuAAAECBAgQIECAQAcBr7h3wHLo3ALaoc1dAfcnQIAAAQIEUhIoMrDRDi2lJWgsBAgQIECAAAECBAgQIFCqgHZopVbevAkQILBdILZWiN8/8SFQokCRgY12aCUudXMmQIAAAQIECBAgQIAAgdQEtENLrSLGQ4AAAQIECMwpUFxgox3anMvNvQkQIECAAAECBAgQIECAwKcEtEOzEggQIECAAAECxwWKC2y0Q/MVIECAAAECBAgQIECAAAEC8wtohzZ/DYyAAAECBAgQSEuguMBGO7S0FqDRECBAgAABAgQIECBAgECZAtqhlVl3syZAgAABAgS2CxQV2GiH5qtAgAABAgQIECBAgAABAgTmF9AObf4aGAEBAgQIECCQnkBRgY12aOktQCMiQIAAAQIECBAgQIAAgfIEtEMrr+ZmTIAAAQIECOwXKCqw0Q5t/4JwBAECBAgQIECAAAECBAgQOLSAdmiHFnZ9AgQIECBAYIkCxQQ22qEtcXkaMwECBAgQIECAAAECBKrqdFVVJ0BkI6AdWjalNBECBAgQIEBgZIFiAhvt0EZeOS5HgAABAgQIECBAgAABAgR6CGiH1gPNKQQIECBAgEARAsUENtqhFbGeTZIAAQIECBAgQIAAAQIEEhfQDi3xAhkeAQIECBAgMJtAEYGNdmizrS83JkCAAAECBAgQIECAAAECRwLaoVkMBAgQIECAAIHtAkUENtqh+QoQIECAAAECBAgQIECAAIH5BbRDm78GRkCAAAECBAikK1BEYKMdWroL0MgIECBAgAABAgQIECBAoBwB7dDKqbWZEiBAgAABAt0Fsg9stEPrviicQYAAAQIECBAgQIAAAQIExhbQDm1sUdcjQIAAAQIEchPIPrDRDi23JWs+BAgQIECAAAECBAgQILBEAe3Qllg1YyZAgAABAgSmFMg+sNEObcrl5F4ECBAgQIAAAQIECBAgQKBZQDs0K4MAAQIECBAgsFsg68BGOzTLnwABAgQIECBAgAABAgQIzC+gHdr8NTACAgQIECBAIH2BrAMb7dDSX4BGSIAAAQIECBAgQIAAAQL5C2iHln+NzZAAAQIECBAYLpB1YKMd2vAF4goECBAgQIAAAQIECBAgQGCogHZoQwWdT4AAAQIECJQgkG1gox1aCcvXHAkQIECAAAECBAgQIEAgdQHt0FKvkPERIECAAAECqQhkG9hoh5bKEjMOAgQIECBAgAABAgQIEMBGfZ4AACAASURBVChZQDu0kqtv7gQIECBAgEAXgWwDG+3QuiwDxxIgQIAAAQIECBAgQIAAgcMIaId2GFdXJUCAAAECBPITyDKw0Q4tv4VqRgQIECBAgAABAgQIECCwPAHt0JZXMyMmQIAAAQIE5hPIMrDRDm2+BeXOBAgQIECAAAECBAgQIEBgLaAdmrVAgAABAgQIEGgvkGVgox1a+wXgSAIECBAgQIAAAQIECBAgcCgB7dAOJeu6BAgQIECAQI4C2QU22qHluEzNiQABAgQIECBAgAABAgSWJqAd2tIqZrwECBAgQIDA3ALZBTbaoc29pNyfAAECBAgQIECAAAECBAhUlXZoVgEBAgQIECBAoJtAdoGNdmjdFoCjCRAgQIAAAQIECBAgQIDAIQS0QzuEqmsSIECAAAECOQtkFdhoh5bzUjU3AgQIECBAgAABAgQIEFiKgHZoS6mUcRIgQIAAAQIpCWQV2GiHltLSMhYCBAgQIECAAAECBAgQKFVAO7RSK2/eBAgQIECAwBCBrAIb7dCGLAXnEiBAgAABAgQIECBAgACBcQS0QxvH0VUIECBAgACBsgSyCWy0Qytr4ZotAQIECBAgQIAAAQIECKQpoB1amnUxKgIECBAgQCB9gWwCG+3Q0l9sRkiAAAECBAgQIECAAAEC+Qtoh5Z/jc2QAAECBAgQOIxANoGNdmiHWSCuSoAAAQIECBAgQIAAAQIpCJyuqupECgPZOwbt0PYSOYAAAQIECBAg0CiQRWCjHZrVTYAAAQIECBAgQIAAAQIE5hfQDm3+GhgBAQIECBAgsFyBLAIb7dCWuwCNnAABAgQIECBAgAABAgTyEdAOLZ9amgkBAgQIECAwvUAWgY12aNMvHHckQIAAAQIECBAgQIAAAQJ1Ae3QrAkCBAgQIECAQH+BxQc22qH1L74zCRAgQIAAAQIECBAgQIDAWALaoY0l6ToECBAgQIBAqQLjBjYz7IGoHVqpS9e8CRAgQIAAAQIECBAgQCAlAe3QUqqGsRAgQIAAAQJLFBg3sJlBQDu0GdDdkgABAgQIECBAgAABAgQI1AS0Q7MkCBAgQIAAAQLDBBYd2GiHNqz4ziZAgAABAgQIECBAgAABAmMIaIc2hqJrECBAgAABAqULLDqw0Q6t9OVr/gQIECBAgAABAgQIECCQgoB2aClUwRgIECBAgACBpQssOrDRDm3py8/4CRAgQIAAAQIECBAgQCAHAe3QcqiiORAgQIAAAQJzCyw2sNEObe6l4/4ECBAgQIAAAQIECBAgQKCqtEOzCggQIECAAAEC4wgsNrDRDm2cBeAqBAgQIECAAAECBAgQIEBgiIB2aEP0nEuAAAECBAgQ+LTAYgMb7dAsYwIECBAgQIAAAQIECBAgML+Admjz18AICBAgQIAAgTwEFhnYaIeWx+IzCwIECBAgQIAAAQIECBBYtoB2aMuun9ETIECAAAECaQksMrDRDi2tRWQ0BAgQIECAAAECBAgQIFCmgHZoZdbdrAkQIECAAIHDCCwysNEO7TCLwVUJECBAgAABAgQIECBAgEAXAe3Qumg5lgABAgQIECCwW2BxgY12aJY0AQIECBAgQIAAAQIECBCYX0A7tPlrYAQECBAgQIBAXgKLC2y0Q8trAZoNAQIECBAgQIAAAQIECCxTQDu0ZdbNqAkQIECAAIF0BRYX2GiHlu5iMjICBAgQIECAAAECBAgQKEdAO7Ryam2mBAgQIECAwDQCiwpstEObZlG4CwECBAgQIECAAAECBAgQ2CWgHZr1QYAAAQIECBAYX2BRgY12aOMvAFckQIAAAQIECBAgQIAAAQJdBbRD6yrmeAIECBAgQIDAfoFFBTbaoe0vqCMIECBAgAABAgQIECBAgMChBbRDO7Sw6xMgQIAAAQIlCiwmsNEOrcTlac4ECBAgQIAAAQIECBAgkJqAdmipVcR4CBAgQIAAgVwEFhPYaIeWy5IzDwIECBAgQIAAAQIECBBYsoB2aEuunrETIECAAAECKQssJrDRDi3lZWRsBAgQIECAAAECBAgQIFCKgHZopVTaPAkQIECAAIGpBRYR2GiHNvWycD8CBAgQIECAAAECBAgQIHCmgHZoVgUBAgQIECBA4HACiwhstEM73AJwZQIECBAgQIAAAQIECBAg0FZAO7S2Uo4jQIAAAQIECHQXWERgox1a98I6gwABAgQIECBAgAABAgQIjC2gHdrYoq5HgAABAgQIEPi0QPKBjXZolisBAgQIECBAgAABAgQIEJhfQDu0+WtgBAQIECBAgEDeAskHNvV2aHmXw+wIECBAgAABAgQIECBAgMAyBE5efH513pWPWcZgjZIAAQIECBAgsACB5AObeju0BZgaIgECBAgQIECAAAECBAgQyF7gvm/8L9Vdn3jv7OdpggQIECBAgACBqQSSDmzq7dCmQnEfAgQIECBAgAABAgQIECBAYLvAnc69S3X+LRchIkCAAAECBAgQGFEg6cDmvRe/tbr16ptHnK5LESBAgAABAgQIECBAgAABAkMFTl50fnXeVdqhDXV0PgECBAgQIEBgUyDpwEapCBAgQIAAgXkEbjxx+bEb3/vXv66627MeOM9g3JUAAQIECBAgQIAAAQIECBAgUICAwKaAIpsiAQIECBDoKiCw6SrmeAIECBAgQIAAAQIECBAgQIDAMAGBzTA/ZxMgQIAAgSwFBDZZltWkCBAgQIAAAQIECBAgQIAAgYQFBDYJF8fQCBAgQIDAXAICm7nk3ZcAAQIECBAgQIAAAQIECBAoVUBgU2rlzZsAAQIECOwQENhYHgQIECBAgAABAgQIECBAgACBaQUENtN6uxsBAgQIEFiEgMBmEWUySAIECBAgQIAAAQIECBAgQCAjAYFNRsU0FQIECBAgMJaAwGYsSdchQIAAAQIECBAgQIAAAQIECLQTENi0c3IUAQIECBAoSuA9/+1/VP/6f/yfR3O+969/XXW3Zz2wKAOTJUCAAAECBAgQIECAAAECBAhMKSCwmVLbvQgQIECAwEIEBDYLKZRhEiBAgAABAgQIECBAgAABAtkICGyyKaWJECBAgACB8QQENuNZuhIBAgQIECBAgAABAgQIECBAoI2AwKaNkmMIECBAgEBhAgKbwgpuugQIECBAgAABAgQIECBAgMDsAgKb2UtgAAQIECBAID0BgU16NTEiAgQIECBAgAABAgQIECBAIG8BgU3e9TU7AgQIECDQS0Bg04vNSQQIECBAgAABAgQIECBAgACB3gICm950TiRAgAABAvkKCGzyra2ZESBAgAABAgQIECBAgAABAmkKCGzSrItRESBAgACBWQUENrPyuzkBAgQIECBAgAABAgQIECBQoIDApsCimzIBAgQIENgnILDZJ+TvCRAgQIAAAQIECBAgQIAAAQLjCghsxvV0NQIECBAgkIWAwCaLMpoEAQIECBAgQIAAAQIECBAgsCABgc2CimWoBAgQIEBgKgGBzVTS7kOAAAECBAgQIECAAAECBAgQ+JSAwMZKIECAAAECBM4QENhYFAQIECBAgAABAgQIECBAgACBaQUENtN6uxsBAgQIEFiEgMBmEWUySAIECBAgQIAAAQIECBAgQCAjAYFNRsU0FQIECBAgMJaAwGYsSdchQIAAAQIECBAgQIAAAQIECLQTENi0c3IUAQIECBAoSkBgU1S5TZYAAQIECBAgQIAAAQIECBBIQEBgk0ARDIEAAQIECKQmILBJrSLGQ4AAAQIECBAgQIAAAQIECOQuILDJvcLmR4AAAQIEeggIbHqgOYUAAQIECBAgQIAAAQIECBAgMEBAYDMAz6kECBAgQCBXAYFNrpU1LwIECBAgQIAAAQIECBAgQCBVAYFNqpUxLgIECBAgMKOAwGZGfLcmQIAAAQIECBAgQIAAAQIEihQQ2BRZdpMmQIAAAQK7BQQ2VggBAgQIECBAgAABAgQIECBAYFoBgc203u5GgAABAgQWISCwWUSZDJIAAQIECBAgQIAAAQIECBDISEBgk1ExTYUAAQIECIwlILAZS9J1CBAgQIAAAQIECBAgQIAAAQLtBAQ27ZwcRYAAAQIEihIQ2BRVbpMlQIAAAQIECBAgQIAAAQIEEhAQ2CRQBEMgQIAAAQKpCQhsUquI8RAgQIAAAQIECBAgQIAAAQK5Cwhscq+w+REgQIAAgR4CApseaE4hQIAAAQIECBAgQIAAAQIECAwQENgMwHMqAQIECBDIVUBgk2tlzYsAAQIECBAgQIAAAQIECBBIVUBgk2pljIsAAQIECMwoILCZEd+tCRAgQIAAAQIECBAgQIAAgSIFBDZFlt2kCRAgQIDAbgGBjRVCgAABAgQIECBAgAABAgQIEJhWQGAzrbe7ESBAgACBRQgIbBZRJoMkQIAAAQIECBAgQIAAAQIEMhIQ2GRUTFMhQIAAAQJjCQhsxpJ0HQIECBAgQIAAAQIECBAgQIBAOwGBTTsnRxEgQIAAgaIEBDZFldtkCRAgQIAAAQIECBAgQIAAgQQEBDYJFMEQCBAgQIBAagICm9QqYjwECBAgQIAAAQIECBAgQIBA7gICm9wrbH4ECBAgQKCHgMCmB5pTCBAgQIAAAQIECBAgQIAAAQIDBAQ2A/CcSoAAAQIEchUQ2ORaWfMiQIAAAQIECBAgQIAAAQIEUhUQ2KRaGeMiQIAAAQIzCghsZsR3awIECBAgQIAAAQIECBAgQKBIAYFNkWU3aQIECBAgsFtAYGOFECBAgAABAgQIECBAgAABAgSmFRDYTOvtbgQIECBAYBECAptFlMkgCRAgQIAAAQIECBAgQIAAgYwEBDYZFdNUCBAgQIDAWAICm7EkXYcAAQIECBAgQIAAAQIECBAg0E5AYNPOyVEECBAgQKAoAYFNUeU2WQIECBAgQIAAAQIECBAgQCABAYFNAkUwBAIECBAgkJqAwCa1ihgPAQIECBAgQIAAAQIECBAgkLuAwCb3CpsfAQIECBDoISCw6YHmFAIECBAgQIAAAQIECBAgQIDAAAGBzQA8pxIgQIAAgVwFBDa5Vta8CBAgQIAAAQIECBAgQIAAgVQFBDapVsa4CBAgQIDAjAICmxnx3ZoAAQIECBAgQIAAAQIECBAoUkBgU2TZTZoAAQIECOwWENhYIQQIECBAgAABAgQIECBAgACBaQUENtN6uxsBAgQIEFiEgMBmEWUySAIECBAgQIAAAQIECBAgQCAjAYFNRsU0FQIECBAgMJaAwGYsSdchQIAAAQIECBAgQIAAAQIECLQTENi0c3IUAQIECBAoSkBgU1S5TZYAAQIECBAgQIAAAQIECBBIQEBgk0ARDIEAAQIECKQmILBJrSLGQ4AAAQIECBAgQIAAAQIECOQuILDJvcLmR4AAAQIEeggIbHqgOYUAAQIECBAgQIAAAQIECBAgMEBAYDMAz6kECBAgQCBXAYFNrpU1LwIECBAgQIAAAQIECBAgQCBVAYFNqpUxLgIECBAgMKOAwGZGfLcmQIAAAQIECBAgQIAAAQIEihQQ2BRZdpMmQIAAAQK7BQQ2VggBAgQIECBAgAABAgQIECBAYFoBgc203u5GgAABAgQWISCwWUSZDJIAAQIECBAgQIAAAQIECBDISEBgk1ExTYUAAQIECIwlILAZS9J1CBAgQIAAAQIECBAgQIAAAQLtBAQ27ZwcRYAAAQIEihIQ2BRVbpMlQIAAAQIECBAgQIAAAQIEEhAQ2CRQBEMgQIAAAQKpCQhsUquI8RAgQIAAAQIECBAgQIAAAQK5Cwhscq+w+REgQIAAgR4CApseaE4hQIAAAQIECBAgQIAAAQIECAwQENgMwHMqAQIECBDIVUBgk2tlzYsAAQIECBAgQIAAAQIECBBIVUBgk2pljIsAAQIECMwoILCZEd+tCRAgQIAAAQIECBAgQIAAgSIFBDZFlt2kCRAgQIDAbgGBjRVCgAABAgQIECBAgAABAgQIEJhWQGAzrbe7ESBAgACBRQgIbBZRJoMkQIAAAQIECBAgQIAAAQIEMhIQ2GRUTFMhQIAAAQJjCQhsxpJ0HQIECBAgQIAAAQIECBAgQIBAOwGBTTsnRxEgQIAAgaIEBDZFldtkCRAgQIAAAQIECBAgQIAAgQQEBDYJFMEQCBAgQIBAagICm9QqYjwECBAgQIAAAQIECBAgQIBA7gICm9wrbH4ECBAgQKCHgMCmB5pTCBAgQIAAAQIECBAgQIAAAQIDBAQ2A/CcSoAAAQIEchUQ2ORaWfMiQIAAAQIECBAgQIAAAQIEUhUQ2KRaGeMiQIAAAQIzCghsZsR3awIECBAgQIAAAQIECBAgQKBIAYFNkWU3aQIECBAgsFtAYGOFECBAgAABAgQIECBAgAABAgSmFRDYTOvtbgQIECBAYBECAptFlMkgCRAgQIAAAQIECBAgQIAAgYwEBDYZFdNUCBAgQIDAWAICm7EkXYcAAQIECBAgQIAAAQIECBAg0E5AYNPOyVEECBAgQKAoAYFNUeU2WQIECBAgQIAAAQIECBAgQCABAYFNAkUwBAIECBAgkJqAwCa1ihgPAQIECBAgQIAAAQIECBAgkLuAwCb3CpsfAQIECBDoISCw6YHmFAIECBAgQIAAAQIECBAgQIDAAAGBzQA8pxIgQIAAgVwFBDa5Vta8CBAgQIAAAQIECBAgQIAAgVQFBDapVsa4CBAgQIDAjAICmxnx3ZoAAQIECBAgQIAAAQIECBAoUkBgU2TZTZoAAQIECOwWENhYIQQIECBAgAABAgQIECBAgACBaQUENtN6uxsBAgQIEFiEgMBmEWUySAIECBAgQIAAAQIECBAgQCAjAYFNRsU0FQIECBAgMJaAwGYsSdchQIAAAQIECBAgQIAAAQIECLQTENi0c3IUAQIECBAoSkBgU1S5TZYAAQIECBAgQIAAAQIECBBIQEBgk0ARDIEAAQIECKQmILBJrSLGQ4AAAQIECBAgQIAAAQIECOQuILDJvcLmR4AAAQIEeggIbHqgOYUAAQIECBAgQIAAAQIECBAgMEBAYDMAz6kECBAgQCBXAYFNrpU1LwIECBAgQIAAAQIECBAgQCBVAYFNqpUxLgIECBAgMKOAwGZGfLcmQIAAAQIECBAgQIAAAQIEihQQ2BRZdpMmQIAAAQK7BQQ2VggBAmMLnKiq6vTYF3U9AgQIECBAgAABAgQIZCQgsMmomKZCgAABAgTGEhDYjCXpOgQIECBAgAABAgQIECBAgACBdgICm3ZOjiJAgAABAkUJCGyKKrfJEiBAgAABAgQIECBAgAABAgkICGwSKIIhECBAgACB1AQENqlVxHgIECBAgAABAgQIECBAgACB3AUENrlX2PwIECBAgEAPAYFNDzSnECBAgAABAgQIECBAgAABAgQGCAhsBuA5lQABAgQI5CogsMm1suY1hsCJqqpOj3Eh1yBAgAABAgQIECBAgAABAhsCAhvLgQABAgQIEDhDQGBjURAgQIAAAQIECBAgQIAAAQIEphUQ2Ezr7W4ECBAgQGARAgKbRZTJIAkQIECAAAECBAgQIECAAIGMBAQ2GRXTVAgQIECAwFgCApuxJF2HAAECBAgQIECAAAECBAgQINBOQGDTzslRBAgQIECgKAGBTVHlNlkCBAgQIECAAAECBAgQIEAgAQGBTQJFMAQCBAgQIJCagMAmtYoYDwECBAgQIECAAAECBAgQIJC7gMAm9wqbHwECBAgQ6CEgsOmB5hQCBAgQIECAAAECBAgQIECAwAABgc0APKcSIECAAIFcBQQ2uVbWvAgQIECAAAECBAgQIECAAIFUBQQ2qVbGuAgQIECAwIwCApsZ8d2aAAECBAgQIECAAAECBAgQKFJAYFNk2U2aAAECBAjsFhDYWCEECBAgQIAAAQIECBAgQIAAgWkFBDbTersbAQIECBBYhIDAZhFlMkgCBAgQIECAAAECBAgQIEAgIwGBTUbFNBUCBAgQIDCWgMBmLEnXIUCAAAECBAgQIECAAAECBAi0ExDYtHNyFAECBAgQ6CVwoqqq073OnPckgc28/u5OgAABAgQIECBAgAABAukJLPV/46cnaUTbBAQ21gYBAgQIECBwhoDAxqIgQIAAAQIECBAgQIAAAQIECEwrILCZ1tvdCBAgQIDAIgQENosok0ESIECAAAECBAgQIECAAAECGQkIbDIqpqkQIECAAIGxBAQ2Y0m6DgECBAgQIECAAAECBAgQIECgnYDApp2TowgQIECAQFECApuiym2yBAgQIECAAAECBAgQIECAQAICApsEimAIBAgQIEAgNQGBTWoVMR4CBAgQIECAAAECBAgQIEAgdwGBTe4VNj8CBAgQINBDQGDTA80pBAgQIECAAAECBAgQIECAAIEBAgKbAXhOJUCAAAECuQoIbHKtrHkRIECAAAECBAgQIECAAAECqQoIbFKtjHERIECAAIEZBQQ2M+K7NQECBAgQIECAAAECBAgQIFCkgMCmyLKbNAECBAgQ2C0gsLFCCBAgQIAAAQIECBAgQIAAAQLTCghspvV2NwIECBAgsAgBgc0iymSQBAgQIECAAAECBAgQIECAQEYCApuMimkqBAgQIEBgLAGBzViSrkOAAAECBAgQIECAAAECBAgQaCcgsGnn5CgCBAgQIFCUgMCmqHKbLAECBAgQIECAAAECBAgQIJCAgMAmgSIYAgECBAgQSE1AYJNaRYyHAAECBAgQIECAAAECBAgQyF1AYJN7hc2PAAECBAj0EBDY9EBzCgECBAgQIECAAAECBAgQIEBggIDAZgCeUwkQIECAQK4CAptcK2teBAgQIECAAAECBAgQIECAQKoCAptUK2NcBAgQIEBgRgGBzYz4bk2AAAECBAgQIECAAAECBAgUKSCwKbLsJk2AAAECBHYLCGysEAIECBAgQIAAAQIECBAgQIDAtAICm2m93Y0AAQIECCxCQGCziDIZJAECBAgQIECAAAECBAgQIJCRgMAmo2KaCgECBAgQGEtAYDOWpOsQIECAAAECBAgQIECAAAECBNoJCGzaOTmKAAECBAgUJSCwKarcJkuAAAECBAgQIECAAAECBAgkICCwSaAIhkCAAAECBFITENikVhHjIUCAAAECBAgQIECAAAECBHIXENjkXmHzI0CAAAECPQQENj3QnEKAAAECBAgQIECAAAECBAgQGCAgsBmA51QCBAgQIJCrgMAm18qaFwECBAgQIECAAAECBAgQIJCqgMAm1coYFwECBAgQmFFAYDMjvlsTIECAAAECBAgQIECAAAECRQoIbIosu0kTIECAAIHdAgIbK4QAAQIECBAgQIAAAQIECBAgMK2AwGZab3cjQIAAAQKLEBDYLKJMBkmAAAECBAgQIECAAAECBAhkJCCwyaiYpkKAAAECBMYSENiMJek6BAgQIECAAAECBAgQIECAAIF2AgKbdk6OIkCAAAECRQkIbIoqt8kSIECAAAECBAgQIECAAAECCQgIbBIogiEQIECAAIHUBAQ2qVXEeAgQIECAAAECBAgQIECAAIHcBQQ2uVfY/AgQIECAQA8BgU0PNKcQIECAAAECBAgQIECAAAECBAYICGwG4DmVAAECBAjkKiCwybWy5kWAAAECBAgQIECAAAECBAikKiCwSbUyxkWAAAECBGYUENjMiO/WBAgQIECAAAECBAgQIECAQJECApsiy27SBAgQIEBgt4DAxgohQIAAAQIECBAgQIAAAQIECEwrILCZ1tvdCBAgQIDAIgQENosok0ESIECAAAECBAgQIECAAAECGQkIbDIqpqkQIECAAIGxBAQ2Y0m6DgECBAgQIECAAAECBAgQIECgnYDApp2TowgQIECAQFECApuiym2yBAgQIECAAAECBAgQIECAQAICApsEimAIBAgQIEAgNQGBTWoVMR4CBAgQIECAAAECBAgQIEAgdwGBTe4VNj8CBAgQINBDQGDTA80pBAgQIECAAAECBAgQIECAAIEBAgKbAXhOJUCAAAECuQoIbHKtrHkRIECAAAECBAgQIECAAAECqQoIbFKtjHERIECAAIEZBQQ2M+K7NQECBAgQIECAAAECBAgQIFCkgMCmyLKbNAECBAgQ2C0gsLFCCBAgQIAAAQIECBAgQIAAAQLTCghspvV2NwIECBAgsAgBgc0iymSQBAgQIECAAAECBAgQIECAQEYCApuMimkqBAgQIEBgLAGBzViSrkOAAAECBAgQIECAAAECBAgQaCcgsGnn5CgCBAgQIFCUgMCmqHKbLAECBAgQIJC6wOmqqk6kPkjjI0CAAAECBIYKCGyGCjqfAAECBAhkKCCwybCopkSAAAECBAgQIECAAAECBAgkLSCwSbo8BkeAAAECBOYRENjM4+6uBAgQIECAAAECBAgQIECAQLkCAptya2/mBAgQIEBgq4DAxuIgQIAAAQIECBAgQIAAAQIECEwrILCZ1tvdCBAgQIDAIgQENosok0ESIECAAAECBAgQIECAAAECGQkIbDIqpqkQIECAAIGxBAQ2Y0m6DgECBAgQIECAAAECBAgQIECgnYDApp2TowgQIECAQFECApuiym2yBAgQIECAAAECBAgQIECAQAICApsEimAIBAgQIEAgNQGBTWoVMR4CBAgQIECAAAECBAgQIEAgdwGBTe4VNj8CBAgQINBDQGDTA80pBAgQIECAAAECBAgQIECAAIEBAgKbAXhOJUCAAAECuQoIbHKtrHkRIECAAAECBAgQIECAAAECqQoIbFKtjHERIECAAIEZBQQ2M+K7NQECBAgQIECAAAECBAgQIFCkgMCmyLKbNAECBAgQ2C0gsLFCCBAgQIAAAQIECBAgQIAAAQLTCghspvV2NwIECBAgsAgBgc0iymSQBAgQIECAAAECBAgQIECAQEYCApuMimkqBAgQIEBgLAGBzViSrkOAAAECBAgQIECAAAECBAgQ1vi7egAAIABJREFUaCcgsGnn5CgCBAgQIFCUgMCmqHKbLAECBAgQIECAAAECBAgQIJCAgMAmgSIYAgECBAgQSE1AYJNaRYyHAAECBAgQIECAAAECBAgQyF1AYJN7hc2PAAECBAj0EBDY9EBzCgECBAgQIECAAAECBAgQIEBggIDAZgCeUwkQIECAQK4CAptcK2teBAgQIECAAAECBAgQIECAQKoCAptUK2NcBAgQIEBgRgGBzYz4bk2AAAECBAgQIECAAAECBAgUKSCwKbLsJk2AAAECBHYLCGysEAIECBAgQIAAAQIECBAgQIDAtAICm2m93Y0AAQIECCxCQGCziDIZJAECBAgQIECAAAECBAgQIJCRgMAmo2KaCgECBAgQGEtAYDOWpOsQIECAAAECBAgQIECAAAECBNoJCGzaOTmKAAECBAgUJSCwKarcJkuAAAECBAgQIECAAAECBAgkICCwSaAIhkCAAAECBFITENikVhHjIUCAAAECBAgQIECAAAECBHIXENjkXmHzI0CAAAECPQQENj3QnEKAAAECBAgQIECAAAECBAgQGCAgsBmA51QCBAgQIJCrgMAm18qaFwECBAgQIECAAAECBAgQIJCqgMAm1coYFwECBAgQmFFAYDMjvlsTIECAAAECBAgQIECAAAECRQoIbIosu0kTIECAAIHdAgIbK4QAAQIECBAgQIAAAQIECBAgMK2AwGZab3cjQIAAAQKLEBDYLKJMBkmAAAECBAgQIECAAAECBAhkJCCwyaiYpkKAAAECBMYSENiMJek6BAgQIECAAAECBAgQIECAAIF2AgKbdk6OIkCAAAECRQkIbIoqt8kSIECAAAECBAgQIECAAAECCQgIbBIogiEQIECAAIHUBAQ2qVXEeAgQIECAAAECBAgQIECAAIHcBQQ2uVfY/AgQIECAQA8BgU0PNKcQIECAAAECBAgQIECAAAECBAYICGwG4DmVAAECBAjkKiCwybWy5kWAAAECBAgQIECAAAECBAikKiCwSbUyxkWAAAECBGYUENjMiO/WBAgQIECAAAECBAgQIECAQJECApsiy27SBAgQIEBgt4DAxgohQIAAAQIECBAgQIAAAQIECEwrILCZ1tvdCBAgQIDAIgQENosok0ESIECAAAECBAgQIECAAAECGQkIbDIqpqkQIECAAIGxBAQ2Y0m6DgECBAgQIECAAAECBAgQIECgnYDApp2TowgQIECAQFECApuiym2yBAgQIECAAAECBAgQIECAQAICApsEimAIBAgQIEAgNQGBTWoVMR4CBAgQIECAAAECBAgQIEAgdwGBTe4VNj8CBAgQINBDQGDTA80pBAgQIECAAAECBAgQIECAAIEBAgKbAXhOJUCAAAECuQoIbHKtrHkRIECAAAECBAgQIECAAAECqQoIbFKtjHERIECAAIEZBQQ2M+K7NQECBAgQIECAAAECBAgQIFCkgMCmyLKbNAECBAgQ2C0gsLFCCBAgQIAAAQIECBAgQIAAAQLTCghspvV2NwIECBAgsAgBgc0iymSQBAgQIECAAAECBAgQIECAQEYCApuMimkqBAgQIEBgLAGBzViSrkOAAAECBAgQIECAAAECBAgQaCcgsGnn5CgCBAgQIFCUgMCmqHKbLAECBAgQIECAAAECBAgQIJCAgMAmgSIYAgECBAgQSE1AYJNaRYyHAAECBAgQIECAAAECBAgQyF1AYJN7hc2PAAECBAj0EBDY9EBzCgECBAgQIECAAAECBAgQIEBggIDAZgCeUwkQIECAQK4CAptcK2teBAgQIECAAAECBAgQIECAQKoCAptUK2NcBAgQIEBgRgGBzYz4bk2AAAECBAgQIECAAAECBAgUKSCwKbLsJk2AAAECBHYLCGysEAIECBAgQIAAAQIECBAgQIDAtAICm2m93Y0AAQIECCxCQGCziDIZJAECBAgQIECAAAECBAgQIJCRgMAmo2KaCgECBAgQGEtAYDOWpOsQIECAAAECBAgQIECAAAECBNoJCGzaOTmKAAECBAgUJSCwKarcJkuAAAECBAgQIECAAAECBAgkICCwSaAIhkCAAAECBFITENikVhHjIUCAAAECBAgQIECAAAECBHIXENjkXmHzI0CAAAECPQQENj3QnEKAAAECBAgQIECAAAECBAgQGCAgsBmA51QCBAgQIJCrgMAm18qaFwECBAgQIECAAAECBAgQIJCqgMAm1coYFwECBAgQmFFAYDMjvlsTIECAAAECBAgQIECAAAECRQoIbIosu0kTIECAAIHdAgIbK4QAAQIECBAgQIAAAQIECBAgMK2AwGZab3cjQIAAAQKLEBDYLKJMBkmAAAECBAgQIECAAAECBAhkJCCwyaiYpkKAAAECBMYSENiMJek6BAgQIECAAAECBAgQIECAAIF2AgKbdk6OIkCAAAECRQkIbIoqt8kSIECAAAECBAgQIECAAAECCQgIbBIogiEQIECAAIHUBAQ2qVXEeAgQIECAAAECBAgQIECAAIHcBQQ2uVfY/AgQIECAQA8BgU0PNKcQIECAAAECBAgQIECAAAECBAYICGwG4DmVAAECBAjkKiCwybWy5kWAAAECBAgQIECAAAECBAikKiCwSbUyxkWAAAECBGYUENjMiO/WBAgQIECAAAECBAgQIECAQJECApsiy27SBAgQIEBgt4DAxgohQIAAAQIECBAgQIAAAQIECEwrILCZ1tvdCBAgQIDAIgQENosok0ESIECAAAECBAgQIECAAAECGQkIbDIqpqkQIECAAIGxBAQ2Y0m6DgECBAgQIECAAAECBAgQIECgnYDApp2TowgQIECAQFECApuiym2yBAgQIECAAAECBAgQIECAQAICApsEimAIBAgQIEAgNQGBTWoVMR4CBAgQIECAAAECBAgQIEAgdwGBTe4VNj8CBAgQINBDQGDTA80pBAgQIECAAAECBAgQIECAAIEBAgKbAXhOJUCAAAECuQoIbHKtrHkRIECAAAECBAgQIECAAAECqQoIbFKtjHERIECAAIEZBQQ2M+K7NQECBAgQIECAAAECBAgQIFCkgMCmyLKbNAECBAgQ2C0gsLFCCBAgQIAAAQIECBAgQIAAAQLTCghspvV2NwIECBAgsAgBgc0iymSQBAgQIECAAAECBAgQIECAQEYCApuMimkqBAgQIEBgLAGBzViSrkOAAAECBAgQIECAAAECBAgQaCcgsGnn5CgCBAgQIFCUgMCmqHKbLAECBAgQIECAAAECBAgQIJCAgMAmgSIYAgECBAgQSE1AYJNaRYyHAAECBAgQIECAAAECBAgQyF1AYJN7hc2PAAECBAj0EBDY9EBzCgECBAgQIECAAAECBAgQIEBggIDAZgCeUwkQIECAQK4CAptcK2teBAgQIECAAAECBAgQIECAQKoCAptUK2NcBAgQIEBgRgGBzYz4bk2AAAECBAgQIECAAAECBAgUKSCwKbLsJk2AAAECBHYLCGysEAIEyhQ4UVXV6TKnbtYECBAgQIAAAQIECMwuILCZvQQGQIAAAQIE0hMQ2KRXEyMiQIAAAQIECBAgQIAAAQIE8hYQ2ORdX7MjQIAAAQK9BAQ2vdicRIAAAQIECBAgQIAAAQIECBDoLSCw6U3nRAIECBAgkK+AwCbf2poZAQIECBAgQIAAAQIECBAgkKaAwCbNuhgVAQIECBCYVUBgMyu/mxMgQIAAAQIpCcTWVrHFlQ8BAgQIECBA4MACApsDA7s8AQIECBBYooDAZolVM2YCBAgQIECAAAECBAgQIEBgyQICmyVXz9gJECBAgMCBBAQ2B4J1WQIECBAgQIAAgV4C8ZJTvOzkQ4AAAQIEchYQ2ORcXXMjQIAAgWIFbnvVu6q7f9uDes9/zMDmY3//4Sr+87999b16j8eJBAgQIECAAAECBAgQIECAAIHcBQQ2uVfY/AgQIECgSIEIbP7lRW9fhTb3+ImHdzYYI7CJkOa2V7+r+pcXvr36wj/6rwKbzlVwAgECBAgQIECAAAECBAgQIFCSgMCmpGqbKwECBAgUIxBhybu/5nWrN1s+4z537RzcDAlsNoOaAI/Q6D+/8nHF2JsoAQIECBAgQIAAAQIECBAgQKCPgMCmj5pzCBAgQIDAAgTiLZt/eM5bjkbaJbi58cTlx2Z471//uupuz3rgzlnXg5r1wd6uWcBiMUQCBAgQIECAAAECBAgQIEBgdgGBzewlMAACBAgQIHAYgc23bDbv0Ca46RLYbAtq4p7erjlMbV2VAAECBAgQIECAAAECBAgQyE9AYJNfTc2IAAECBAgcCdTfsmkb3LQJbHYFNev7eLvGYiRAgAABAgQIECBAgAABAgQItBMQ2LRzchQBAgQIEFikwLa3bPYFN7sCmzZBTVzf2zWLXDIGTYAAAQIECBAgQIAAAQIECMwkILCZCd5tCRAgQIDAVAK73rLZFtw0BTaf9ch7Vre9+l3Vv7zw7a2G7u2aVkwOIkCAAAECBAgQKFHgdFVVJ0qcuDkTIECAwC4BgY31QYAAAQIEMhdo85ZNPbiJczY///t/vV/1/7zuf7aW8nZNayoHEiBAgAABAgQIECBAgAABAgRWAgIbC4EAAQIECBQg0PYtm7EovF0zlqTrECBAgAABAgQIECBAgAABAqUICGxKqbR5EiBAgEDRAl3fshmC5e2aIXrOJUCAAAECBAgQIECAAAECBEoVENiUWnnzJkCAAIHiBKZ6y8bbNcUtLRMmQIAAAQIECBAgQIAAAQIERhAQ2IyA6BIECBAgQGAJAlO8ZePtmiWsBGMkQIAAAQIECBAgQIAAAQIEUhQQ2KRYFWMiQIAAAQIHEjj0WzberjlQ4VyWAAECBAgQIECAAAECBAgQyF5AYJN9iU2QAAECBAh8WuCQb9l4u8ZKI0CAAAECBAgQIECAAAECBAj0FxDY9LdzJgECBAgQWKTAod6y8XbNIpeDQRMgQIAAAQIECBAgQIAAAQKJCAhsEimEYRAgQIAAgakEDvGWjbdrpqqe+xAgQIAAAQIECBAgQIAAAQK5Cghscq2seREgQIAAgR0CY79l4+0ay40AAQIECBAgQIAAAQIECBAgMExAYDPMz9kECBAgQGCRAmO+ZePtmkUuAYMmQIAAAQIECBAgQIAAAQIEEhMQ2CRWEMMhQIAAAQJTCYz1lo23a6aqmPsQIECAAAECBAgQIECAAAECOQsIbHKurrkRIECAAIEdAmO8ZePtGkuMAAECBAgQIECAAAECBAgQIDCOgMBmHEdXIUCAAAECixQY+paNt2sWWXaDJkCAAAECBAgQIECAAAECBBIUENgkWBRDIkCAAAECUwkMecvG2zVTVcl9CBAgQIAAAQIECBAgQIAAgRIEBDYlVNkcCRAgQIDADoG+b9l4u8ayIkCAAAECBAgQIECAAAECBAiMJyCwGc/SlQgQIECAwCIF+rxl4+2aRZbaoAkQIECAAAECBAgQIECAAIGEBQQ2CRfH0AgQIECAwFQCXd+y8XbNVJVxHwIECBAgQIAAAQIECBAgQKAUAYFNKZU2TwIECBAgsEOgy1s23q6xlAgQIECAAAECBAgQIECAAAEC4wsIbMY3dUUCBAgQILBIgbZv2Xi7ZpHlNWgCBAgQIECAAAECBAgQIEAgcQGBTeIFMjwCBAgQIDCVQJu3bLxdM1U13IcAAQIECBAgQIAAAQIECBAoTUBgU1rFzZcAAQIECOwQ2PeWjbdrLB8CBAgQIECAAAECBAgQIECAwGEEBDaHcXVVAgQIECCwSIFdb9l4u2aRJTVoAgQIECBAgAABAgQIECBAYCECApuFFMowCRAgQIDAVALb3rLxds1UFXAfAgQIECBAgAABAgQIECBAoEQBgU2JVTdnAgQIECCwQ6DpLRtv11gyBAgQIECAAAECBAgQIECAAIHDCghsDuvr6gQIECBAYJEC9bdsvF2zyDIaNAECBAgQIECAAAECBAgQILAgAYHNgoplqAQIECBAYCqBzbdsvF0zlbr7ECBAgAABAgQIECBAgAABAiULCGxKrr65EyBAgEAeAqerqjox3lQ+/t7/VX3wipurD1x+Y/XJ//fj1d2e+YDqnj/ziOrO5332eDdxJQIECBAgQIAAAQIECBAgQIAAgWMCAhsLggABAgQIEFgJfOTt/1J98IqbqmiH1vSJN23OOXVBdfbD70GMAAECBAgQIECAAAECBAgQIEBgZAGBzcigLkeAAAECBJYm8KHX/8/qg1feXP2vN7+n1dA/+/H3rs655PzqPz31fq2OdxABAgQIECBAgAABAgQIECBAgMB+AYHNfiNHECBAgACB7ARO3366uvWKm6oPXnlT9dGbbu01v7MuOFmdc8kF1clTF1Qn7jhiT7Zeo3ESAQIEliEQPy2jk6UPAQIECBAgQIAAAQIE6gICG2uCAAECBAgUJLDen+bWK2+qPnHrR7fO/IILLqhOnTq1+vsrrriiuummm7Yee6eTZ1UnL7mgOufU+fa5KWgtmSoBAgQIECBAgAABAgQIECAwroDAZlxPVyNAgAABAkkK7NufZj3oxz/+8aug5ilPecqxeVxzzTWr4ObNb37zzvnZ5ybJ8hsUAQIECBAgQIAAAQIECBAgsAABgc0CimSIBAgQIECgr0Db/Wme85znVJdcckn18Ic/fOet3v72t1dXXnll9cpXvnLncfa56Vsx5xEgQIAAAQIECBAgQIAAAQKlCghsSq28eRMgQIBAtgJt96c5efLk6m2aCGrOO++8Th7vfe97V8FNvHVz663b98Cxz00nVgcTIECAAAECBAgQIECAAAECBQsIbAouvqkTIECAQF4CXfeniaDmjne84yCE22+//Si4sc/NIEonEyBAgAABAgQIECBAgAABAoULCGwKXwCmT4AAAQLLFxi6P81YAq9//etX4Y19bsYSdR0CBAgQIECAAAECBAgQIECgJAGBTUnVNlcCBAgQyEpg7P1pxsKxz81Ykq5DgAABAgQIECBAgAABAgQIlCQgsCmp2uZKgAABAosXmGJ/mrGQ7HMzlqTrECBAgAABAgQIECBAgAABAiUICGxKqLI5EiBAgMDiBebYn2YsNPvcjCXpOgQIECBAgAABAgQIECBAgEDOAgKbnKtrbgQIECCweIFU9qcZC9I+N2NJug4BAgQIECBAgAABAgQIECCQm4DAJreKmg8BAgQIZCGQ6v40Y+Ha52YsSdchQIAAAQIECBAgQIAAAQIEchEQ2ORSSfMgQIAAgcULLGl/mrGw7XMzlqTrECBAgAABAgQIECBAgAABAksXENgsvYLGT4AAAQKLF1jy/jRj4dvnZixJ1yFAgAABAgQIECBAgAABAgSWKiCwWWrljJsAAQJ9BU5XVXWi78nOG1Mgt/1pxrKxz81Ykq5DgAABAgQIECBAgAABAgQILElAYLOkahkrAQIECGQhkPv+NGMVqfU+N1/3n6tzTl1Q/aen3m+sW7sOAQIECBAgQIAAAQIECBAgQGByAYHN5ORuSIAAAQIlCpS4P81YdbbPzViSrkOAAAECBAgQIECAAAECBAikLCCwSbk6xkaAAAECixewP814JbTPzXiWrkSAAAECBAgQIECAAAECBAikJyCwSa8mRkSAAAECGQjYn+awRbTPzWF9XZ0AAQIECBAgQIAAAQIECBCYXkBgM725OxIgQIBAxgL2p5m2uPa5mdbb3QgQIECAAAECBAgQIECAAIHDCQhsDmfrygQIECBQiID9aeYvtH1u5q+BERAgQIAAAQIECBAgQIAAAQLDBAQ2w/ycTYAAAQIFC9ifJr3i2+cmvZoYEQECBAgQIECAAAECBAgQINBOQGDTzslRBAgQIEDgSMD+NMtYDPa5WUadjJIAAQIECBAgQIAAAQIECBD4lIDAxkogQIAAAQItBexP0xIqscPsc5NYQQyHAAECBAgQIECAAAECBAgQaBQQ2FgYBAgQIEBgh4D9afJZHva5yaeWZkKAAAECBAgQIECAAAECBHIUENjkWFVzIkCAAIHBAvanGUyY7AXsc5NsaQyMAAECBAgQIECAAAECBAgULSCwKbr8Jk+AAAECdQH705S1JuxzU1a9zZYAAQIECBAgQIAAAQIECKQsILBJuTrGRoAAAQKTCdifZjLqJG9kn5sky2JQBAgQIECAAAECBAgQIECgKAGBTVHlNlkCBAgQ2BSwP431UBewz401QYAAAQIECBAgQIAAAQIECMwlILCZS959CRAgQGA2AfvTzEa/mBvHPjdXXHFFdeWVV1Y33XTT1nHf6eRZ1clLLqjOOXV+defzPnsx8zNQAgQIEFi6wImqqk4vfRLGT4AAAQIECBAgUBMQ2FgSBAgQIFCMgP1piin1qBO1z82onC5GgAABAgQIECBAgAABAgQIbBEQ2FgaBAgQIJC9gP1psi/xJBO0z80kzG5CgAABAgQIECBAgAABAgSKFRDYFFt6EydAgEDeAvanybu+c87OPjdz6rs3AQIECBAgQIAAAQIECBDIV0Bgk29tzYwAAQJFCtifpsiyzzJp+9zMwu6mBAgQIECAAAECBAgQIEAgWwGBTbalNTECBAiUJWB/mrLqndps7XOTWkWMhwABAgQIECBAgAABAgQILE9AYLO8mhkxAQIECGwI2J/GckhJwD43KVXDWAgQIECAAAECBAgQIECAwLIEBDbLqpfREiBAgEBVVfansQxSF7DPTeoVMj4CBAgQIECAAAECBAgQIJCegMAmvZoYEQECBAhsEbA/jaWxNAH73CytYsZLgAABAlMKvPfit1a3Xn3zlLd0LwIECBAgQKBwgZMXnV+dd9VjklUQ2CRbGgMjQIAAgbWA/WmshRwE7HOTQxXNgQABAgTGFLj5c66uPvGB/2/MS7oWAQIECBAgQGCnwH3f+F+quz7x3skqCWySLY2BESBAgID9aayBHAXsc5NjVc2JAAECBLoKfPgP3lP930/63a6nOZ4AAQIECBAg0FvgTufepTr/lot6nz/FiQKbKZTdgwABAgRaC9ifpjWVAxcuYJ+bhRfQ8AkQIEBgkMB7L3lrdetV2qENQnQyAQIECBAg0Eng5MXnV+ddmW47tJiMwKZTSR1MgAABAocSsD/NoWRdN3UB+9ykXiHjI0CAAIFDCNTbob3xjW+snvjEJx7iVq5JgAABAgQIFCrwOZ/zOdUHPvCBo9mn3g5NYFPoQjVtAgQIpCRgf5qUqmEscwvY52buCrg/AQIECEwhUG+Hdu6551a33HLLFLd2DwIECBAgQKAQgT/4gz+onvSkJx3Ndgnt0AQ2hSxO0yRAgECKAvanSbEqxpSKgH1uUqmEcRAgQIDAIQTq7dAuuuii6qqrrjrErVyTAAECBAgQKFTg4osvrq6++uqj2S+hHZrAptDFatoECBCYS8D+NHPJu+9SBexzs9TKGTcBAgQI7BLQDs36IECAAAECBA4tsMR2aAKbQ68K1ydAgACBlYD9aSwEAsME7HMzzM/ZBAgQIJCOgHZo6dTCSAgQIECAQK4CS22HJrDJdUWaFwECBBIRsD9NIoUwjKwE7HOTVTlNhgABAsUJaIdWXMlNmAABAgQITC6w1HZoApvJl4obEiBAoAwB+9OUUWeznFfAPjfz+rs7AQIECPQT0A6tn5uzCBAgQIAAgfYCS22HJrBpX2NHEiBAgMAeAfvTWCIE5hGwz8087u5KgAABAt0FtEPrbuYMAgQIECBAoJvAktuhCWy61drRBAgQINAgYH8ay4JAGgL2uUmjDkZBgAABAtsFtEOzOggQIECAAIFDCyy5HZrA5tCrw/UJECCQsYD9aTIurqktXsA+N4svoQkQIEAgSwHt0LIsq0kRIECAAIGkBJbcDk1gk9RSMhgCBAgsQ8D+NMuok1ESCAH73FgHBAgQIJCKgHZoqVTCOAgQIECAQL4CS2+HJrDJd22aGQECBEYVsD/NqJwuRmByAfvcTE7uhgQIECBQE9AOzZIgQIAAAQIEDi2w9HZoAptDrxDXJ0CAwMIF7E+z8AIaPoGagH1uLAkCBAgQmEtAO7S55N2XAAECBAiUI7D0dmgCm3LWqpkSIECgk4D9aTpxOZjAIgXsc7PIshk0AQIEFimgHdoiy2bQBAgQIEBgUQI5tEMT2CxqyRksAQIEDi9gf5rDG7sDgdQE7HOTWkWMhwABAvkJaIeWX03NiAABAgQIpCaQQzs0gU1qq8p4CBAgMIOA/WlmQHdLAgkK2OcmwaIYEgECBDIR0A4tk0KaBgECBAgQSFggh3ZoApuEF5ihESBA4NAC9qc5tLDrE1imgH1ullk3oyZAgECqAtqhpVoZ4yJAgAABAvkI5NIOTWCTz5o0EwIECLQW6LI/zSWXXFI99alPbX1tBxIgkJeAfW7yqqfZECBAYA4B7dDmUHdPAgQIECBQlkAu7dAENmWtW7MlQKBwAfvTFL4ATJ/AAAH73AzAcyoBAgQKF9AOrfAFYPoECBAgQGACgVzaoQlsJlgsbkGAAIE5BexPM6e+exPIT8A+N/nV1IwIECBwSAHt0A6p69oECBAgQIBACOTUDk1gY00TIEAgUwH702RaWNMikIiAfW4SKYRhECBAIHEB7dASL5DhESBAgACBDARyaocmsMlgQZoCAQIENgXsT2M9ECAwtYB9bqYWdz8CBAgsR0A7tOXUykgJECBAgMBSBXJqhyawWeoqNG4CBAjUBOxPY0kQIDC3gH1u5q6A+xMgQCAtAe3Q0qqH0RAgQIAAgRwFcmuHJrDJcZWaEwECxQjYn6aYUpsogUUJ2OdmUeUyWAIECBxMQDu0g9G6MAECBAgQIPAfArm1QxPYWNoECBBYoID9aRZYNEMmUKCAfW4KLLopEyBAYENAOzTLgQABAgQIEDi0QG7t0AQ2h14xrk+AAIERBexPMyKmSxEgMKmAfW4m5XYzAgQIzC6gHdrsJTAiBf7KAAAgAElEQVQAAgQIECCQvUCO7dAENtkvWxMkQCAHAfvT5FBFcyBAIATsc2MdECBAoAwB7dDKqLNZEiBAgACBOQVybIcmsJlzRbk3AQIEdgjYn8byIEAgZwH73ORcXXMjQIBAVWmHZhUQIECAAAEChxbIsR2awObQq8b1CRAg0FHA/jQdwRxOgMCiBexzs+jyGTwBAgQaBbRDszAIECBAgACBQwvk2g5NYHPoleP6BAgQaClgf5qWUA4jQCBbAfvcZFtaEyNAoDAB7dAKK7jpEiBAgACB/5+9+wC7o6oWPr5SSCEkkCYJIQlFBC4EQw299yJBkSJFFDFRkOYVAUVE6T4IImDAQvNSLsKVeglNihQRKQY/QOCS0BICBAmEQIDke9bEOTnvvHPO2VP2zN4z//M8Pt93yZS9f2vOeWdmzaxVgkBVy6GRsCnhYGKXCCCAQLMA/Wk4HhBAAIGuAvS54YhAAAEE/BagHJrf8WP0CCCAAAII+CBQ1XJoJGx8OPoYIwIIVE6A/jSVCykTQgABCwL0ubGAyiYRQAABywKUQ7MMzOYRQAABBBBAQKpcDo2EDQc4AgggUKAA/WkKxGZXCCBQGQH63FQmlEwEAQRqIEA5tBoEmSkigAACCCBQskCVy6GRsCn54GL3CCBQDwH609QjzswSAQTsC9Dnxr4xe0AAAQSyCFAOLYse6yKAAAIIIICAiUCVy6GRsDE5AlgGAQQQSClAf5qUcKyGAAIIdBCgzw2HCAIIIOCeAOXQ3ItJ1hEtEpEeWTfC+ggggAACCOQoUPVyaCRscjxY2BQCCCCgAvSn4ThAAAEEihPQPjdTpkyRiy++WN5+++2WO+43bqgMmzROhk4eJz16ceupuAixJwQQqJMA5dDqFG3migACCCCAQDkCVS+HRsKmnOOKvSKAQAUF6E9TwaAyJQQQ8EaAPjfehIqBIoBAhQUoh1bh4DI1BBBAAAEEHBGoejk0EjaOHGgMAwEE/BWgP42/sWPkCCBQTQH63FQzrszKnsCiTxbK7DP/JjNPerjLToZ9ex1Z4ezNpOeApXLZ+UfP/0tmHHSH6LlT+Fl6wggZe+WO0ne15XLZBxspT4ByaOXZs2cEEEAAAQTqIlCHcmgkbOpyNDNPBBDIXYD+NLmTskEEEEAgVwH63OTKycYqLvDxrA/klW/cJXNvnd6Yac+BfWT0JdvK4P0+l3n2C+d/Iq8f96C8dcFTXbavyZpl91wl8/bZQPkClEMrPwaMAAEEEEAAgaoL1KEcGgmbqh/FzA8BBHIVoD9NrpxsDAEEEChEgD43hTCzkwoIvH/PqzLjwKny8cx5jdnk9QbMO9f8U1755j2y8L0FjW1/5rvrycjTNpEefXtVQI8pUA6NYwABBBBAAAEEbAvUoRwaCRvbRxHbRwCBSgjQn6YSYWQSCCBQcwH63NT8AGD6HQValkY74vOLS6P1791xG3ELxJVCW2abFYNSaEuNWibVNlnJLQHKobkVD0aDAAIIIIBAFQXqUg6NhE0Vj17mhAACuQnQnyY3SjaEAAIIOCVAnxunwsFgHBJoVRotbemyRR99KjN/8LDMPufxxiy11NrKf9hVBu44xqGZM5QsApRDy6LHuggggAACCCBgIlCXcmgkbEyOBpZBAIHaCdCfpnYhZ8IIIFBTAfrc1DTwTLutQFxptAGbjZSxv99J+qw0KJHeuzf+n8w46I4updBG/nQT+czx60uP3j0TbYuF3RWgHJq7sWFkCCCAAAIIVEWgLuXQSNhU5YhlHgggkFmA/jSZCdkAAggg4K0AfW68DR0DtyCgpdFmnfwXeeP0v3bZetKeMwumzw164sx7cGZjO8vuuYqMvnhb6b380hZGzibLEKAcWhnq7BMBBBBAAIF6CdSpHBoJm3od28wWAQRiBOhPw2GBAAIIIBAK0OeGYwGBxQIfv/Z+8GbM+396tUGSpJRZXCm0PmMHypjLd5RlthoFc4UEKIdWoWAyFQQQQAABBBwVqFM5NBI2jh6EDMtBgUUi0sPBcTGk1AL0p0lNx4oIIIBALQToc1OLMDPJNgLv3fGyvLT3bV3KmS2zzYqi/WyWGrVMW7u4dVc4czMZ/t11KYVWsaOOcmgVCyjTQQABBBBAwEGBOpVDI2Hj4AHIkBBAwK4A/Wns+rJ1BBBAoGoC9LmpWkSZj6lAq9Joy5+4oYw4ZULLxEvc2znL7rXq4lJow/t33v0ikY9ffU/evWW6vHf7DJn/1JuyYMZ7wXr91x0u/T8/TAbtupIM3Gms9BrUp/P2YpZYOO/joFSb9tiZ//hsmffIrGApfYuo//hh0n/c4n0M2GKF1PtINTDPVqIcmmcBY7gIIIAAAgh4KFC3cmgkbDw8SBkyAggkF6A/TXIz1kAAAQQQ6CpAnxuOiDoKxCVflho5QMb+fidZZtsVu5HEJXm0FNrY/9pZBmw2siOh9r3R/jlzrnim47K9hvSTET/cUIZ+c23pOWCpjsvrAgvnfyJvX/K0vHnuE40kULsV0+zDaCAVWYhyaBUJJNNAAAEEEEDAYYG6lUNzMmGjVae0+hQfBBBAIKsA/WmyCrI+AggggEBUgD43HBN1E4grb9bqjZn373lVZhw4VT6eOa/BNOq8LWX4kePblxdeuEj+df0L8vr3/myUSGmOwcAdx8iKF2wtfVdbrm1oFr63QF7//oPy1q+mJQ7hoN1WkhUv3EY0+cRniQDl0DgaEEAAAQQQQMC2QN3Koalnj/GLjiQ/YvvIYvsIIFCoAP1pCuVmZwgggEBtBehzU9vQ12rirUqjRRMxn7zxgegbF1pmLPwMOXhNGfXLrdqXFVsk8s7Vz8krk//UpV+ObqPv6oNlwCYjpN8aQ4JNfvjMHHn/3le7JXWWnjBCxly6vfRbc/Fy0Y/O4c1znpDXj3+wyz9pAkbX1TJrPXr1lIULPpUPHpop7z84s9tYhh62tow6dwvjt3mqfpBQDq3qEWZ+CCCAAAIIlC9Qx3Joqk7CpvxjjxEggEBOAvSnyQmSzSCAAAIIJBKgz00iLhb2UCCuNJomR8Zes7P0X2dYUCLhzfOflNeOvr8xuy7/3mbO79/3mrz81Tu6JGGW3nB5GXnaJrLMNit265WjZc3evf4FmfnDh7us065Pzvwn35SXJt7SWF571Yw6Z3MZfOAa0rN/726j0zeE3jj1r/LWRX9v/Juus/L/7CYDtxvtYQTzHzLl0PI3ZYsIIIAAAggg0FWgjuXQSNjwLUAAAe8F6E/jfQiZAAIIIFAZAfrcVCaUTCRGQN+cmXHQHV3ePBl2xOdlhbM3k4+e/5fM2O/24A2Y8DP2yh1l8AFrtC2F9sns+fLKYXfLuzcteStn2T1XkRUv3FqWGrVM2zh88LfZ8urh94q+WR1+Rl+yrQz9xtrd9qk9a1479oHGcqPO2UKGH7Nu27EtnPexvHbMA/L2r59urKfrrHDmptKjT6/aHyOUQ6v9IQAAAggggAAC1gXqWA6NhI31w4odIICALQH609iSZbsIIIAAAlkF6HOTVZD1XRRY9NGnMvMHD8vscx5vDE/fOhl7+Q4yd+oMefviJYmNYd9eJ0jk9BywVNupvHvDi/LSl25tLNOptFl0Y9H+OgO3Hy1jrthRlho5oLHowg8/lde/+0CXt2VW+/OXZcBmIzsyf/DoG8GbOWFPnmW2XlHG/tdOstQKS7bfcSMVXIByaBUMKlNCAAEEEEDAMYG6lkMjYePYgchwEECgswD9aTobsQQCCCCAgDsC9LlxJxaMJLvAgulzZcaBU2XegzMbG+v9mf6ycP6njTdvTJMu+gbLq0fcK3Mue6axrVZvyLQaedw2Vr5xd1n2C6ssSdjM/0ReO+b+LgmlVe+YKAN3GNMR5JM358vLX79LFn34ifRfd7j0/exystw+q0mv5fp2XLfKC1AOrcrRZW4IIIAAAgi4IVDXcmgkbNw4/hgFAggYCNCfxgCJRRBAAAEEnBWgz42zoWFgCQXiSqOFm9A3bkZP2UYG779623JjuvxHz70j0/f9X5n/1FvB6v0/P0xWunYX6bv64EQj0jd7Xpl8T2Od5U/YQEb8dBPp0avH4v+2SGTWKX8J/hd+Bu22kqx44TbSZ+zARPti4cUClEPjSEAAAQQQQAAB2wJ1LYemrj3GLzpykW1gto8AAgikEaA/TRo11kEAAQQQcFmAPjcuR4exmQjElUYL1wt72vTs37vjpt6782V5ccc/NpbTJMrYK3eSXoOTvb3y/v2vyQtbXd/YznJ7f1ZG/2Z76bVsn8Z/e+/uV+SlvW7t0n9HkzWDD1wjeBun//hh9KXpGLHFC1AOzRCKxRBAAAEEEEAgtUCdy6EpGgmb1IcOKyKAgC2BJP1pJk2aJJMnT5ZevWj+aisebBcBBBBAIH8B+tzkb8oWixOIK42mpdDGXrmj9F1tOaOBRN+M0Z4yg3ZeSXos1dNo/XChBa++L29d8FRjnbg+M5/OXSCvfec+mXPFkvJrzTvpNaSfDNxutAzaY2VZZstR0mf0MiI9//2GTqLRVH9hyqFVP8bMEAEEEEAAgbIF6lwOjYRN2Ucf+0cAgS4C9KfhgEAAAQQQiBPQ18GrfOuUPjcc974JLIzpCzN00toy6twtxeTtGp3vrJ8+KrN+9EjuU29VWk1LsL186F1d+u+02rmWZVvuy59d/PbNusOlR+9kSaTcJ+XQBimH5lAwGAoCCCCAAAIVFahzOTQSNhU9qJkWAr4J0J/Gt4gxXgQQQAABGwL0ubGhyjZtCPiYsFGHT96cL7PPeVzeumhal/Jo7Yy0dNqw73xehhzyH9J7aD8bnN5sk3Jo3oSKgSKAAAIIIOCtQN3LoZGw8fbQZeAI+C9Afxr/Y8gMEEAAAQTsCNDnxo4rW81PwNeETSjwyez58q///qfM+f1zom94m3y0ZNuK528l/df7jMnilVyGcmiVDCuTQgABBBBAwCmBupdDI2Hj1OHIYBCohwD9aeoRZ2aJAAIIIJBdgD432Q3Zgh0BGwmbET/ZWEactJGdAbfa6iKRj9/4QD54dJa8e8OL8v69r8qCGe+1HEPSPj3FTsb+3iiHZt+YPSCAAAIIIFB3gbqXQyNhU/dvAPNHoEAB+tMUiM2uEEAAAQQqJ0Cfm8qF1OsJ5ZGweeOMx2TmiQ81HIZ9ex1Z4ZwtpGe/XqXZLPpkoXz86vuipb/evf4Fee/uV7qNZdQ5W8jwY9atdmOtmAhQDq20w5IdI4AAAgggUBsByqEtDnWP8YuO1D6ufBBAAAErAvSnscLKRhFAAAEEaipAn5uaBt6xaeeRsPnXtf+U6fvd3pjZoJ3Hypgrd5Tew/q7MdtFIh889oa8+p37upRNG7TbSjL2yp2k1+C+boyzoFFQDq0gaHaDAAIIIIBAjQUoh0bCpsaHP1NHwK4A/Wns+rJ1BBBAAAEE6HPDMVCmQB4Jmw/+Nlte2uNm+XjmvGAqS40cICv/cXdZeqPlE01NS5nNOvVR6TN2kPRfb7j0X2uoaFKlR9/Fb+poibN5D74u8598Uz54bLYM2HSkjDhlY+nRq4fRfqJvlvT//DBZ6dpdpO/qg43Wr8pClEOrSiSZBwIIIIAAAu4KUA6NhI27RycjQ8BTAfrTeBo4ho0AAggg4K0AfW68DZ3XA88jYfPpOx/Jy4feJfo2dvhZ/sQNZcQpE6RH755GPp/OXSCvfec+mXPFM43ltVzZCmduKj36LE7YzHtwpry4y42y8L0Fwf+d9E2ej557R6bv+78y/6m3gvXrmLChHJrR4chCCCCAAAIIIJBBgHJoS/AoiZbhQGJVBBBYLEB/Go4EBBBAAAEEyhegz035MajLCPJI2MgikTfPf1JeO/r+BlufsQNlzOU7yjJbjTKifOeaf8or37ynkYzpObCPrHT1zsEbNuHn49fnyYwDpsr7974a/CddZuU/7CoDdxxjtI9owmfg9qNl7FU7S+/hjpRuM5pFtoUoh5bNj7URQAABBBBAoLMA5dCWGJGw6Xy8sAQCCLQQoD8NhwYCCCCAAALuCdDnxr2YVG1EuSRstFzZ9Lky48CpwVsw4WfpCSNkxQu3lqXX/0xbtg+fflte/sbdXfrLLPfl1WT0xdt26S+jpXrfOOUvMuunj3bZx5hLt5d+aw5pu4+F8z6W1455QN7+9dON5ZY/YQMZ8dNNjEuqVSH2lEOrQhSZAwIIIIAAAm4LUA6NhI3bRyijQ8BhAfrTOBwchoYAAggggECTAH1uOBxsCeSVsNHxRd+S0f+mb9qM+NEEWW7f1aTngKW6TGPRR5/Kv65/QWb95FHRcmXhp93bOfP//pbM2O92+fCZOUuSNhsuLyNP20SW2WbF2BJsmkyaeeJD8s7V/+yyj5X+sJssvUH7ZJIt9zK2Szm0MtTZJwIIIIAAAvUSoBxa13jzhk29jn9mi0BqAfrTpKZjRQQQQAABBEoVoM9NqfyV3HmeCZtFnyyUN895Ql4//sFuVr2G9JOB242W/uOHSY9ePWXBjLky97bpsmDGe12W1TJnK5y1mQz95trxb77ElF8LN9B39cEyYJMR0m+NxW/bfPL2fJn3wOsy75FZ3cazwpmbyfDvrmvcY6cKwaccWhWiyBwQQAABBBBwW4ByaCRs3D5CGR0CjgnQn8axgDAcBBBAAAEEMgjQ5yYDHqs2BPJM2OhGNWnz9pRp8vqJDzf60ZhyB8ma0zeRoZPHtU2k6Jhnn/03mfXjv5huurGc7mP549YPkjU9+/dOvL7PK1AOzefoMXYEEEAAAQT8EKAcGgkbP45URolAyQL0pyk5AOweAQQQQAABiwL0ubGIW4NN552wCcgWicx/YrbMOvWvouehJp9Bu68sI0+ZIP3X/YxID4M1Fi6Sd//4fzLzx4/Ih9PeNlhBZMAWKwTl2QZuu6JIT5OdGG3Wi4Uoh+ZFmBgkAggggAACXgtQDq17+CiJ5vUhzeARyFeA/jT5erI1BBBAAAEEXBegz43rEXJzfFYSNuFUFy4S7R/z7k0vyfv3vRb0nQl71Wifmn5rDZVltholg/ZYWfqtPjhVEkXf6Jn/xJsy9/YZ8sEjs+TDf7zdKLMW7mPpjUfIchNXlb5rDq5VCbTmI45yaG5+/xgVAggggAACVRKgHBoJmyodz8wFgdwE6E+TGyUbQgABBBBAwEsB+tx4GTYGjYBVAcqhWeVl4wgggAACCCAgIpRDI2HDFwEBBJoE6E/D4YAAAggggAACUQH63HBMIIAA5dA4BhBAAAEEEEDAtgDl0OKFKYlm+8hj+wg4KEB/GgeDwpAQQAABBBBwTIA+N44FhOEgUKAA5dAKxGZXCCCAAAII1FSAcmgkbGp66DNtBBYL0J+GIwEBBBBAAAEE0gjQ5yaNGusg4LcA5dD8jh+jRwABBBBAwAcByqGRsPHhOGWMCOQuQH+a3EnZIAIIIIAAArUUoM9NLcPOpGsoQDm0GgadKSOAAAIIIFCwAOXQWoNTEq3gg5HdIVCUAP1pipJmPwgggAACCNRPgD439Ys5M66PAOXQ6hNrZooAAggggEBZApRDI2FT1rHHfhEoXID+NIWTs0MEEEAAAQRqK0Cfm9qGnolXWIByaBUOLlNDAAEEEEDAEQHKoZGwceRQZBgI2BGgP40dV7aKAAIIIIAAAmYC9Lkxc2IpBFwXoBya6xFifAgggAACCPgvQDm09jGkJJr/xzgzqLEA/WlqHHymjgACCCCAgIMC9LlxMCgMCYEEApRDS4DFoggggAACCCCQSoByaCRsUh04rISAywL0p3E5OowNAQQQQAABBFSAPjccBwj4J0A5NP9ixogRQAABBBDwTYByaCRsfDtmGS8CLQXoT8PBgQACCCCAAAK+CdDnxreIMd66ClAOra6RZ94IIIAAAggUJ0A5tM7WlETrbMQSCJQqQH+aUvnZOQIIIIAAAgjkJECfm5wg2QwClgQoh2YJls0igAACCCCAQEOAcmidDwYSNp2NWAKBUgToT1MKOztFAAEEEEAAAcsC9LmxDMzmEUgpQDm0lHCshgACCCCAAALGApRD60xFwqazEUsgUKgA/WkK5WZnCCCAAAIIIFCiAH1uSsRn1wg0CVAOjcMBAQQQQAABBGwLUA7NTJiEjZkTSyFgXYD+NNaJ2QECCCCAAAIIOCpAnxtHA8OwaiNAObTahJqJIoAAAgggUJoA5dDM6EnYmDmxFAJWBOhPY4WVjSKAAAIIIICApwL0ufE0cAzbewHKoXkfQiaAAAIIIICA8wKUQzMLEQkbMyeWQiBXAfrT5MrJxhBAAAEEEECgYgL0ualYQJmO0wKUQ3M6PAwOAQQQQACBSghQDs08jCRszK1YEoHMAvSnyUzIBhBAAAEEEECgZgL0ualZwJlu4QKUQyucnB0igAACCCBQOwHKoZmHnISNuRVLIpBagP40qelYEQEEEEAAAQQQCAToc8OBgIAdAcqh2XFlqwgggAACCCCwRIByaOZHAwkbcyuWRCCRAP1pEnGxMAIIIIAAAgggYCRAnxsjJhZCwEiAcmhGTCyEAAIIIIAAAhkEKIeWDI+ETTIvlkagowD9aToSsQACCCCAAAIIIJBZgD43mQnZAAJCOTQOAgQQQAABBBCwLUA5tGTCJGySebE0Ai0F6E/DwYEAAggggAACCJQjQJ+bctzZq/8ClEPzP4bMAAEEEEAAAdcFKIeWLEIkbJJ5sTQC3QToT8NBgQACCCCAAAIIuCFAnxs34sAo/BCgHJofcWKUCCCAAAII+CxAObTk0SNhk9yMNRAQ+tNwECCAAAIIIIAAAu4K0OfG3dgwMncEKIfmTiwYCQIIIIAAAlUVoBxa8siSsEluxho1FqA/TY2Dz9QRQAABBBBAwDsB+tx4FzIGXKAA5dAKxGZXCCCAAAII1FSAcmjJA0/CJrkZa9RQgP40bgb9v/7rv+TAAw9sDG6nnXYS/W9Dhw7tOOBFixbJs88+K1dddZXcdddd8sgjjwTrDBw4UMaPHy+rrrqqnHjiibLaaqt13FaZC0QNJk2aJOeee67079+/27Ciy/7kJz+Rk046qczhy4MPPiibb755YwwujP/tt9+WAw44QKZOndoY15///GfZbLPNSrXKY+fz5s2Tm2++WbTXg5YNmjFjRrDZ1VdfXT772c/KxIkT5eCDD5Y+ffrksTtnt/Hcc8/JvvvuK0899VSmMY4dOzb4jfjc5z4n6623nmy//fYyevRo6dmzZ6bt2ljZxe+/jXmyTQTaCdDnhuMDgSUCdSqHltff/XbHjwvn1RzfCNgUKOJcMroPvTafMmWK7L///tKjR4/U05s/f74cc8wxcvHFFze28fvf/z645uPTWiDOrSrXxcS9OAHKoaWzJmGTzo21aiJAfxq3A502YaMnHuecc46cffbZ8t5778VOcv3115drrrkmuInt8oeETf4Jp6ombB5//HE58sgjgyRZq8/pp58uJ5xwgsuHfC5js3njZvfdd5dTTjlF1l133UwXlrlMtGkjRVxk5z3mpNubPn26XH311TJ58mQZPHhw0tVZvkYC9LmpUbCZakuBOpVDs/l3PwR2LWGzcOFCue++++SFF16Qww47jG8CApkFijiXjO5DBz1hwgS58sorMz1IScImXfhJ2KRzY62uApRDS3dEkLBJ58ZaFRagP40/wU2TsNE3a84//3w5+uij2050t912C04MXb/pR8KGhI3JN1ZvZOvbaO2SNbodTVLqmydV/9i+cTNkyBC58MILA8ssTwPmGYciLrLzHG+SbWmS9Xe/+52ceeaZsuGGGxq/aZlkHyxbTQH63FQzri7MasH0udJnpUEuDKXlGOpUDs32331FdiVhE1YR0L+JV1xxhTPjcvrLwOCMBIo4l4xL2OjgjjjiiOBhy7gqEiaDJ2FjotR9GRI26dxYq6sA5dDSHREkbNK5sVYFBehP419Q0yRstATUV77yFXnooYe6TDgsbaSljPTE5POf/7z87Gc/k379+jkNQ8KGhI3JAapl8o499thui2688cYyaNDiG0p641Jveut/q/on7sZNs4XJ/D/++OOgpNqcOXNiF9fflMsvv1y22mork81ZX6aIi2zrk4jZwYsvvhgkI8OylklKY5YxXvbppgB9btyMi8+jmnPZMzLrlL/ImEu3l2W2XtG5qdSpHJri1ylh84c//EG+/vWvN6oIuJJIcu5LwIASCxRxLtkqYaOl0S655BLZb7/9Eo9bVyBhk4ot1o2SaOks67oW5dDSR56ETXo71qyIAP1p/A1kmoRNtGeKnvzpzWy94de3b1/vMEjYkLDpdNDGXaDoG2T6ptkqq6zSafVK/nvcjZs0Fx/6FOsbb7wh1113XfBGjW63+aM9bfTp1pEjR5buWMRFdhmTjMaShE0ZUajWPulzU614ljUbfcPmhW1ukPBNG9cSN3Uqh9YqYZPm735Zx1OS/Vb1730SA5a1I1DEsdUqYaMz0n6i2ndmpZVWSjxBEjaJyYIVeMMmnRtrLRGgHFr6o4GETXo71vRcgP40ngdQJCh7o4mW8GNyoy66zkEHHRTcaNXEjY+fJAkbH+fXPOYiLhJ0f1XrYRM3nzvuuEN22GEH3w+J1OPPK2HTPAB9e+/www+XW2+9tcu4fvOb38ihhx6aeqx5rVjU9yev8Zpuh4SNqRTLJRWgz01SMZaPCuhbNi9/7c7Gf9YSaa4kbupUDk0DYOPvvqtHfFX/3rvqXadxFXFstUvYqPV3v/tdOe200xI/aEnCJt2RSsImnRtrLRGgHFr6o4GETXo71vRQgP40HgatzZDzSNicfPLJov9zpc9E0giRsOENm07HTDRhM27cOPnv//5vWWONNTqtWtl/t3Xj5u9//3tQquGZZ55p2B1yyCFywQUXyIABA0r1LOIiu4wJkrApQ71e+6TPTb3inedsm9+yad5u2YmbupVDI2HzEznppPzPl/P8rrAtP/48U2QAACAASURBVASKOJfslLDRhyy1z+yee+6ZCI2ETSKuxsIkbNK5sdZiAcqhZTsSSNhk82NtTwToT+NJoBIOM4+Eje91nUnY5H8BWvU3bLQ/07XXXiurr756wm9cdRa3lbDRPhh6U+SMM85oYG266aZy1VVXifa0KfNTxEV2GfMjYVOGej33SZ+besY966yjb9m4kLipWzk0EjYkbLJ+j1l/sUAR55LRfay11lqyYMECef755xthSFMajYRNuqOYhE06N9ZaLEA5tGxHAgmbbH6s7bgA/WkcD1DG4ZGw6X7iPGnSpKAnT//+/TPqurd6ERcJOmsSNu7FPu8R2UrYxF3MupIgK+r7k3esOm2PhE0nIf7dhgB9bmyoVnObrd6yaZ5t0W/c1K0cmlrb/Lvv2pFb1b/3rjnXcTxFHFvRfRx22GGywQYbyH/+53/Ke++912A/8cQT5ZRTTpHevXsbhYKEjRFTt4VI2KRzY63FApRDy3YkkLDJ5sfajgrQn8bRwOQ8LJOETdwFWqdhaDPDAw44oNNiif9dT3i0Jr7e6Hn00UflkUceCbYxZMgQ2XDDDYNGinvttZf8x3/8h/Ts2dNo+0nesMlykr1w4UJ54okn5I9//KPcd9998uSTTwYnzfqWxiabbCL777+/bLHFFo1E0YMPPiibb755Yw6tTKPLtUs4tRu/2uort/rmiBprPxF11bcbtttuO5k4cWLwhoNJ6bs8EjZz586VBx54QP7whz/IU089FdjpR8egN/C32WabRGMyOhiaFvrpT38qP/rRj4xXM+n/1GpOzcevOq+55prGF09R6zD+/fr1Ey0v9otf/EJuvPFGmTNnjmy88cay/fbby7777pvoOxKHYPPGTfQ4TZOwsXH8FPX9ifP+5JNP5J///Kfcfffd8tBDDwU3zsLvRPi90CcoNcY777yzrLvuum2PoejvRrsD3dTfxu+z8ReQBb0VoM+Nt6ErdODt3rJpHkgRiZs6lkNTY5t/9zsdTNEbntFzLv2bf9tttwXnO/q3UceqH/2buNFGG8k+++wjEyZMaPt3Mcl5n+nDXTb+Lra6Pvjoo4/klltukV/96lfBuUJ4Dr/HHnsE58t60y/vT3iupfaPP/5447osj3P1vM97wrnbOG+ePXu23HXXXcHx13wNpddPX/ziF0VjEJb1zXItaRq/uGtbPb5//OMfy0UXXdTYjJZG0+usHXfc0WjTSRM20e9U0qocput3+n3QmF9//fVy8803B+fQek1k8v1YtGhRcD2sZbC1d6neewiv3fU8++CDD5att96640OenRI2M2fODCoJ6HV48z70/sCuu+4q+ns3aNAgoxi1WsjGdZFLv0WZcBxemXJo2YNDwia7IVtwRID+NI4EosBh+JKw0YsQPdHSE73wIqwd0+677x48MaQnU50SDEUkbDQ5o2We9EKq3UeTTmeeeWaQjNATyiISNj/84Q/l4YcflqOPPlr++te/thyentTvvffegevo0aPbziNLwmbevHlyySWXyKmnnhqcUHf66MmyjmmllVbqtGiif09y4a4bbpewefPNN+Xiiy8O3twymZMm7jRZtO2223ZMPMZdeJ599tlyxRVXiD451/wkXQgwcuTI4KJl/fXXT2TSvLDNGzdqNXny5MbuTBMGuoLN4yfuItvG96fZObwBc9ZZZ7X9fkYDqb8lp59+estjKM+Ejc3f59QHKCt6J0CfG+9CVuiATd6yaR6QzcRNHcuhqa3Nv/udDqZWN2SXXXZZue6664LzwE7XB/p38bzzzgsekoq7Nkhy3tcpYWPz72LcTVK94a6N5LUvSdxHz99/85vfiHrl8QnPtfShIL2h3e6j1w/am1Cv4UaMGNFx97bOe8Id53nebHrO2Xzs6Y35Aw88sOGQNInRETCm7Fp4vE6fPj14QFAfhAs/es2px82oUaM6btq3hM0yyywTHPd6TdXu+kuTNz//+c+Dh03Dt430+kmvyX/5y1/GXkuFWPqw6Pnnny/rrbdeS79WCRt968lkfJoAPeaYY4LSWEkrgJgeo+Hgk1xXu/Bb1PGg9XwByqFlDyAJm+yGbKFkAfrTlByAEnfvQ8Jm1qxZctxxx7W8CGnFpxcIesNSb/y2e9XbZsJGn8zRt4GOPfbYjhc04Tx03Pr0k56cbbnllo3p2XjDRi9wP/e5z8nhhx9ulEjQwejNc316Ty94W33SJmyeffZZOeqoo4KnmJJ81EpPtPXtqk4JOtPtJrlw1222StjoE4dHHnmk6Eltko8eB3rc6wV4u5PzqHWrsgfN+z7kkEPkggsuaDztl2Rc4bK2btzoE2Df+c53goRT+Nltt92C7//gwYPbDtX28RP9rbD1/QknqYm+djdgOsVNjyFNFOtFXvQ3MK+Eje3f505z5N+rJ0Cfm+rFNK8Zmb5l07w/G4mbOpZDU1Nbf/dNjo+4hI0+3KMPeOi5vulHb8xeeOGFwZvG0fPFJOd97RI2tv8uRv9+6zn5tGnTurw5EfXQm8KHHnqoKVPb5f7xj3+Izj/pea2+4aT27R4WsnneE04qr/NmTVTp+ZVe55l89Frld7/7nbz++uty0EEHNVYpMmGjb9/ruWzz/nUgeuwff/zxHd/u9ylho78Pem2oSUWTj54zT5kyJUho6RtTei2iyWCTj1bLUNdWx3ac2+233x68UWM6Ph2Hxu2cc86R4cOHmwxLbF8Xlf1bZITg+UKUQ8seQBI22Q3ZQkkC9KcpCd6h3ZokbPTC45prrhF94kk/Tz/9tGjyIPzoq7rNiQX971tttVVQhiDr54033gguCvQV8+aPnlRpiQPdh/7/9SmYP//5z0GpsehHn47Rm56tkjY2EzY6nq9+9avdkjV6YqevyY8ZMyZ27DqnPffcs4uzjYSNJl/+9a9/dRmfjkvj16dPH9GLsltvvbVbMkcvui699NKgdFfcJ03C5plnnpGvfe1rQSmB5k/4yrrGW8ek29ayA83loHT55hPtPJI2Om891vWjJ9r6OryOUT/6hoqeNOvYwo8+tahPzOnTXOGnVfx1rPpElpab0zm9/PLLQfmKuKdDNYF12mmntUyuRK312NKkh75er58wnvr/1/HofvRtNS3RkOVj48aNJjivvvrqIMna/GaQXkj+4Ac/aJuMK+L4iSvVZuP7o3HRJ+I0YddcuiI8zsePHx/89g0dOjQIoR4DWj4wLBHZHFc9VvX3O/obrY1nb7jhhmBRfepQE2LhMaPfay0fEyYK+/btGzwdG30ytojf5yzHKOv6L0CfG/9jmOcMkr5l07zvvBI3dS2HppY2/u6bHh/RG576JrK+Ra9PtocfvSGu5Yn0b5gmfvXtdj3niT5Z3+qt3ebzvk7XOnr+/qUvfSk4h2v+FPF3MXqTVB3Cc2I9L9WHXLREqp4b3HTTTbLccssF51Yrr7yyKXfL5Vqda5me1+r1g55vrLbaat32Yfu8J9xhHufN7eKs5936Ro1+osdgWNJZ3/QKP0UmbPS8Tp010fTrX/+6MQY9V9TrTH2zv93Hl4RN3O+DXh994QtfCM6dW11Lanx++9vfBom15vNvk2vjdg/DxbnpNaBW0wg/zd/dBQsWNK7ZovH49re/LVpJISyx1ypeRVwXlflblPnHzIMNUA4tnyCRsMnHka0UKEB/mgKxHd+VScImOoUiau/qPuNO3PWCQE9U9Ca2nlw2f/Rm70svvSRaokgvTMKPrqNP2egNx7iPrYSN3hDVm/rNCQg9WdTXsvUiT2+Chh8du15snXzyyS3LptlI2DR76BNF+pRitLSY3vzXp39+9rOfdbmJ/uUvfzl4sjHurYekCZu4Cx89cdVY6hOB0bq92g9I31zRm/jNb+PoxbrGU5MheX6i8zEp0RUXfz0W9SJJ37gJb7aH49Q53XPPPUEZs2hpOj0x17e0evXq1W1acda6kFpozPRYC/s56XGmN+V1HPq/LJ+8b9zo/DWR9L3vfa9LAlFvvOgTbnrzodWnqOMn+lth6/uj243blzaL1eMg+tsXjkMTf5rc09+75o8eb3oMNf/mNP97NJYm/ZiK+n3OcoyybnUE6HNTnVhmnUmat2ya95k1cVPXcmhqmPff/STHQtwNz3B9PbfW80U934m+kaxvbET7duh6+pS6no+1esAnzbVOUX8XW70hq2XR9Hx9jTXWaNBqH5hXX301KGUcdw6ZJAZqqQ/RNb9R0u66TGOmN7/12qY5aaYP0em5SvScpKjznqznzWqqc4q+2aXXp3ocRs/R9DpKz8s0MRNXprjohI3GXG/mR0ujaaJP38RqV7bOl4RN83Gt12x6DqzJqOaHN/VBVL221t+B5rho/MIHmFpdG+t3Qa9Bo0kv7VOrDxhGP+1+v/Q7pPcGvvWtb3VJwug12wsvvCDf//73u73FpQk/Pbdv9ftV1HVRWb9FSX63fF6Wcmj5RI+ETT6ObMWyAP1pLAN7unmXEzbRsYWlwr7yla+07euhJ0V6YqYXaOGnXX1eGwmbuJN5k1IAekGjr6Q3nwCGc7CZsOn0tI7eTNeay7pc80ltqzElSdjoU5AaL01UhJ+wbIDGrd3bMnFeWntX6w1nbc7Y/JVOmrDRiwA9kdcbAs1zMinbFlcOQj20KajWOo5+Wl146hOMWos5j7eN4n7e8rhx8/7774vOV9+O0zeYoj2eTN6aKvL4aZWwyfv788477wSJyuabIvr90BJs7co7apz02NPlzjjjjEbY9IljHfsKK6wQ+5cqTcKmqN9nT/+0MmxLAvS5sQTr0WazvGXTPM20iZu6lkNTuzz+7qc91Frd8NRza73JvPbaa7fcdFwiZeeddw7e9Bg2bFjsemkSNkX9XYy7Sao3pfVhtVZvvqd1b15Pky/f+MY3Gv/J5Los7s1pvSEevbFd5HlP1vPmxx57LOjp2dy7R5M3+kBNqwdjWr1BrphlJGx0PPq90RvCzZ9OpdF8S9h0qgih58z6Nnvzm3qhR6dze61Aot8HfTMv/Oh1niaAop9Wv18m1zl63a1JGy19GH7aPThY5HVRWb9Fefye+bANyqHlEyUSNvk4shVLAvSnsQRbkc26mrCJO3HvVNqsOSRxfTBa1W+2kbDRUmL6BkpYQktPyPTCUMucdfq89tprwZs5f/rTn7osaitho2PSN2WWX375tkOLS0Jpzxi9gIu+ZZMkYaNvRekTTOGbSCYnr80DjXrp+nqjW19fz+uTNGETjb+OQ5+u0xN7kwRK3DHQ6onEOOvtt98+6AHT6k2MPFzibtzksd1wG+36rzTvp8jjJy5hY+P787e//U322GOPxhN+esGZpJzJ3//+9+Bmgr7lpZ9x48YFCbHmp26bDZMmbIr8fc7zmGJb1RGgz011YplmJlnfsmneZ5LETZ3LoamZ7b/7+vBGqzek4254Jjm3fvTRR2XixImNv6ud/i4mTdgU+Xcx7iap9qvTtz6yvkXT6vsYN79ON/fDbcXFLjreIs97spw3698efShG5x5+TB8U0+sovZbVuTd/ykjY6P7jrpX1AbHLL788KI0d9/EtYWNSAvrOO+8UfTut+aO/Q3rdHa06ETU599xzg0Rd+NFkjcY4WiqxVcLG9N5G3HVhq7cEi7wuKuO3KM05g4/rUA4tv6iRsMnPki3lKEB/mhwxK7wpVxM2WnNakwHh2xzt3pBpFZ7oNvQGpiZttNdI88dGwkYTINqHI/wkbfKuvSW0tEPzx0bCJmlyI5qIiHtKTsecJGETfWLP9MKn2Sa6jVYnzGm/ykkTNtET+FaJrXbjiR4DrZ6mirM+4YQTgotJWxfuOm6bN270Roq+Iac3V8Jybq2sijx+4p6eTZIcNP3+aAmEm2++WTTx8uKLL4rW4tYLetN4Jvn+xcWyU0m0In+f035nWa8+AvS5qU+sw5nm9ZZNs5xJ4qbO5dBs/93X7SdN2HR6S6Y5vtroXd86vvfeexv/ud3+kiZsivy7GHeTVMsD77DDDtZ+DHSfu+yyS+O6zKQ0cPNgoj5afksfZAsf+CryvCfLeXP0OEp6HRW9ma5GZSVsdN96nqklw8MHDPW/tXsQyaeEjenDa3HXMya9M9VKe0Q1P4ypJQP1GjBamjHOzXR84fcoer3T6tqyyOuiMn6LrP3IObZhyqHlFxASNvlZsqUcBIL+NFOmyXt3vNx2a9rcW/+o6JO7fOor4GLCRl/T1trGzU8gmZ44tbs40waXWlZqnXXW6RLwvBM2mmQ6/PDDgwuR8NMq2dLqyIu7sLSRsEmaSIg74ZwyZUrwW9L8Mb1hnPTEv5VX9I2CTiWgkn7jkyRs4uIfZ9RpDHHHwI033hg0zOxkrU/HaeLL5ifvhI1e9OpbUfvuu2/wdkmnZpo6t6KPn+hvha3vT9a4mX7/wv0kecOm6N/nrBasXx8B+tzUJ9Y60zzfsmmWa5e4qXM5NDXK++9+9IhNmrBJ8nBK3LlZXgmbov8uRm+SdnpbKI9fhuiDSJ1640X3qee0eq2gZV3XW289GT9+vOi5etZ+iuF+kpz3xC1ret4cTVwlvd7QN3T0+ra5bG2ZCRs9drUc2NFHH90lZK16ZyY979brd+3PEn6SztV0/bhxmT68F3e9ZZoAjX4XkyRsOvXRin6Hor+/cfc1ksYn63V1Gb9Fefye+bANH8qh9RCRRR5gkrDxIEhVH2KS/jT6h0Sf/Nfmg3wQcDFhE3dRdc011wQ3cpN8PvjgAznqqKOCt2rCT9wN77wTNlrTWPvsPPTQQ8FuWyWK2s3lww8/FC2BddFFFzUWs5Gw0fIJ+j+TMl3hQKJvD2mNXz3p7NevX2OsphdOcU+q6UnyxhtvnCTUQR8UNb/rrruC9fTNH31DYf3110+0nVYLJ0nY6FOC+rSalnfIMpYFCxYE/Yz0IrndhY6pdS4QTRuJu3GjcWvVO0hLLzzyyCPdhrHrrrsGF6/6tGb0ibROYy76+In+Vtj6/nSad6d/T3pMJEnYFP373Gmu/DsCUQH63NTjmLDxlk2zXDRxU/dyaGrjWsLG9Ca7jj3uRmZeCZui/y5Gb5J2eis26y9C3DVJEvus+zdZP8l5T5Jlo/uOXgOZJgWat3PttdcG1wntzu1N5txumSTXtlruTu8PXXfddY1Namk03Ua0RGHShIBpwqXVXEzXN32gMG4/0eMhyTVkloTNfffdJ1tuuaVxqE1+Z4q+Lir6t8gYy/MFKYeWbwBJ2OTrydYSCNCfJgEWi8YKuJiwiXvS5YgjjpAVV1wxURQ//vhjuf3220VPJsJP3JsOSU5qTUokROsw6yvPV111lQwfPjzR+PXpK200Hn5sJGySvvmjY4nW+o2WNdBlTC+Gom/G6Emy9u8ZMmRIIis9UdceHc2v9Js+HWWyoyQJm2j8N9100yD+evGT9BO9MIx7cis6tjQJwqTj0uXTNB/WpI3Wkz7rrLOC9cOPJms06bftttsmSh4WffxEv/+2vj9p4qG10V999VV54IEHRMvpafmRsKSkbq/djakkCZuif5/TWLAOAipg2ucGLQTaCYSJm3eu/qe8fcnTjUUPO+ywoDddnT5p/u7n5RN3QzbJw1w2EzZF/12M3iTV8+YLL7wwt7dVojGLO6dPerM5r+OgeTtpz3vSnjfr2yjav0b/F35OP/100Te9knz04SXtmRKeoyV968RkX0mubXV7jz32WND7UB86DD/6FrlehzRfv/qUsDE9R09yjRe1T5uwSVpSMDynib6dFT3+ir4uKvq3yOTYr8IylEPLN4okbPL1ZGsGAkF/moufljmX/r+2S+sTN3qDT//g8kEgTsDFhI3NJ/jiToqTnNSaJGzuv//+Ls0a0z75Znpz2PRkUeMf3WaaCy6Tp2lMEzZxtW/z+qaanqib7C/JybyJj8k+4+JlkrBJcxFgOp7m5bLcuHn++edFk7CaVAs/WhZD3yb66le/GpTMMPkUffwU9f1pNXe9WaBJL705pP/TGGhfnMcffzz27aXm7eSVsCn699nkOGAZBDoJmPa56bQd/r3GAr16iHy6pPjHbbfdFvT0qNMny9/9rE5JEy7R/SVd3+R8P9xH0X8Xk5z3Z3XX9aNvsev5Wpq34dOMxcZ5T5Jz+uYxJ01WtJpv9HhxIWGjDzj8/Oc/l+OOO67LsKOl0ZIamL4h08rKdP24cZk+uJf2eNAxm34Xo+NL+zBnJ4+ir4tM55/mu1/ndXwoh+ZTfEjY+BStioyVhE1FAunANEjYdE9itKo/q+EyuYBLkgBqdwgUkbBpdxO31dieffZZ2WeffWTatGnBInEJKRI2mzf40ibs4o43E2sfEjY6N30bSnupad+J8KM3AfQtuP3339/oTZuiL0yi30lb35/m754+QapGl156aVDyr/npxyR/QkjYJNFi2aoJkLCpWkTLnY8+cT579uxyB1HC3knYnBSrXvWETXR+ts8zbZ/3pL1BnzRZ4VPCRseqiTm9Bta/l+FHqwNo/9cNNtgg+E9JDTolGDr9jJmunzQh27zftMeDbsM0YREdX9prwyuuuCJ4sC38RJN9RV8Xmc6/U5z59yUClEPL/2ggYZO/KVs0FKAkmiEUi7UUIGFDwiZan7jT1yX6urVJEkG3GXfDuOgTy05za/XvSU7mbb5hE1f2IsnY0s4/br08btzo029agqG5dJdeHGpt9K222qrjcIs+fvJI2Jh8f3Ti+lTpE088EfSYuuWWWzpahAto0mujjTYS7aXUnNwhYWNMyIIVEaAkWkUCWfI0tCRav7WHytxbXmqMpI7l0HTyefzdTxvOLDdkdZ9J1zd5QCucCwmbtFHtul5R5z1pz5uTJitaqbj4hk04Vj2vPuCAA7qcP375y18OSqMNHjyYhE0kqKYJi7wSNtFS2SRs8vntcWkrlEPLPxokbPI3ZYsJBRZ9ukjenjJN3rp4mnw47e2Waw8dOjR4cmLy5MkyevTohHth8SoK+JCwsf0kV5I3Ykwu4CiJZt7DJs/khs3vZ5KLuzznZHJsJhlbnkZ53LjRpyjPPPNM0ZrMzZ8999wzuDhcfvnl2w45T2sTm6JKoulNC33C8dhjj237Ro32etLfR33ycfz48bLuuuvKqquuGiTA9IJ76tSpjWnZStjY/n02iQvLINAs8MorrwRv6ulviP4+tvr0GzdUhk0aJ0Mnj5MeWu6Kj3cC/2/ly2TB9LlWxh32rllm6xXl6c/8Wj55c35jP3Ush6aTz+PvftpgJU24RPeTdH2T8/1wH0W/gWJ6kzitdXS9vBqZtxtPkec9ac+b65CwaVUa7bzzzpMjjzxSPvzwQznmmGOCv6/hp10JatM3ZFodG6brJ/1+N+8v7fGg2zD9LpZVEi3tmzymvx2m8zfdHsuJUA4t/6OAhE3+pmwxg8C7//Ni0N/mvalLmsbFbU5L0WjyZsKECRn2xqq+C7iYsNEnw/fbbz/R5u36sV0r2eSmeBhnkwu4aDPJtHVqzzjjDDnxxBM7nhAnOVkyLbPW7ri+8847g2aZ4cfkrQ9dNu6GcdRq/fXXF20i+9nPftapr1aSk3k9bvfYYw+ZOXNmMIdNN91UrrrqKtE3R5J+tKeL3rQPP9/+9rflnHPOkX79+jX+W5KxJd1/u+XzunEza9Ys+cY3viG33nprl93pRdrxxx/ftp9N0cdPUd8fLRenZeGeeuqphon+Du6+++6iTzpqcmbEiBHSv3//2BCZliQMV47Gst0FXtG/z3kes2yr2gJaOlBvImn5wHafgTuOkWGTx8mye61abZCKz27OZc/Iy1+7M/dZNidqdONz/3eG/N+uNzb2U9dyaAqQ19/9NEHLckNW95d0fZPz/XAeRf9dTHLen8Y6uk7cOUWaHpjtxlLkeU+W82bTBEK7uUbftHahh03zeN94443gHtGNNy753VtzzTWD67PVVluNhE0Tlul3Mfr7k+ZhJ02m6QNuen8g/OjDKRqr8FP0dZHp/PP4HarDNiiHZifKJGzsuLLVjAJBn5sp00QvaNp99MaM/tDvtddeGffI6j4KuJiweeedd0STAM03cPNsIB+NU94Jm+iFm57cav3fddZZx/gQWbBgQXCzWm/Yh59WBklOlqJzPf300+WEE04wHpcu2CWJ0EPkhONPEL2A6dWrV2M7pjeM4y5y9WQlaZm2RBNIsXCSizstQ/WVr3xFHnrooWBPaROO+hTbd7/7XbnooosaI46LV5KxpZh6y1XyvHHTqjSaHq/tjoWij5/cvz8iwfev+fujF2SnnHJK8N/Cz+qrrx68MaBl4nr06PwmgOn3L9x+koRN0b/PeR6zbKuaAqb9aYYcsmaQqFl6wohqQtRsVnm/XRNN1IScr0y6R96+5OmGbl3LoSlAnn/3kx6uSRMu0e0nXT9Jwqbov4tJzvuTOsct/8EHH8hRRx0lv/nNbxr/rKVrDz744ESbP/XUU0XP9/RN4LXWWkt222030URA0ec9Wc6boz1E2vU9bYUTffDNtYSNjlsTctorpbm0rsb77LPPDkr1mr5hE33wLMlc466DWq2f9PvdHJssx4PpdzE6vjTXhu+++27wgJveUwg/+n3aYYcdGv930ddFpvNP9ENR44Uph2Yn+CRs7Liy1ZwE6HOTE2RFN+NiwiYuWaGvYetJYt++fY0joRdQeiL91ltvBRcE+taGvvkQfXsj74SNliM6/PDD5corr2yM9frrr5cvfvGLxmOPlh/QFW0kbOLejmk3yHnz5skRRxwhl112WWOxuHGZ3jCOO/nUN0j0dXuTG9PhIF566SX5+te/HryNoWWhVlppJfnSl77UsaSWaUCSnMzHxT/6BJTJfuOOAX3a7Qtf+EKX1ZOMzWS/psvkeePmo48+kh/84AfB20PNn+a62XHjKvr4if5W2Pj+xMX9kksuCS7STL8Tzz77rOyzzz4ybdq0BlteJdGK/n02PR5Zrl4Cpv1peg/tJ0MnjZNhk9eWpUYPrBdSjVImUgAAIABJREFUhWeb59s1rRI1IR/l0JYcSHn+3U96eGa5Iav7Srp+koRN0X8Xy7hJGn3rX8/TtaRtnz59jEIZd24c3mwu+rwny3lz9A2GpG/Ra+m30047rUsp4CRJDCNsSdafNW6brUoW//znPxd9G+rXv/512+vA8B+j3yNN9uj/TM5n4xKhVUnYqE/Sa8N//OMfwVv26q+fuLd0ir4uKuO3yPQ74ONylEOzEzUSNnZc2WrOAvS5yRm0IptzMWGjtDfccENwwz38hK9iJ3lLJfrU/siRI+Xmm28WLbvV/Mk7YaPbjj5RdMghh8gFF1wgAwYMMDpy4t44sJGwUdfrrrsueNLN5PPoo4/KxIkTG+W+Wq1vmrDRCxe10jdJws8222wTJLtGjRplMqSgObs+9adPpYSfpBdQnXaU9OIuGn9NsujFjZ6ImX6ix2Wr1+eTjs10/52Wy/vGzfPPPx+8WadljZo/eixoP5a4i7uij59oTGx8f6KlMlr9brWLT/T3U5fNK2FT9O9zp+OQf6+XgPan0Sd79UYH/WnqFfvm2ebxdk2nRI3uj3JoXY+xvP/uJzmCkyZcottOun6ShE3RfxfLuEl69913B9U4NPGiHy2pfvXVV8vKK69sFMbozebm8/Siz3uynDfrQ4B6rnr77bc35p2kCoSWS9Y3Ve66667G+i4mbHRwcSWL9c0QLcc7e/Zso/lHv0f68NEvfvELWXrppTseN9ES07pClRI2Se4NxF3vxK1f9HVRGb9FHQ8cTxegHJq9wJGwsWfLli0J0OfGEqyHm3U1YTN9+nQ58MADg2Z+4Uf7d+hbNiZJjzfffDN4u0ZLpYSffffdV/RJ9UGDBnWJlI2ETfTCRE9w9RXm5t4vrQ6XuLHrsjYSNrpdTZbo016d3l7St2v0ibrmp6pavflkmrDR/T/22GOy9957d3ntXp/a03HpGzOdPnE3+o877rigpJTpk3+d9pH04i4af91+krckXnvtteCC8E9/+lNjaKbWaeoid5p/3L/nfeMmLvEW3hTQpI2WFoz7FHn8RH8rbHx/oheoScsmxB07Os48EzZF/j6nOTZZp3oC9KepXkzTzijr2zUmiZpwbJRD6xqlvP/uJzkGkiZcottOun7ShE2RfxfLuEkal2gw6TWocdA3IvX6rbkvZ/M5bdHnPUnP6ZuPpSw3xFud57qasNF533PPPcH1eNiXM+472y5hFS3/Zpro0zd89E0cLQXd/KlSwkbP7/X6Zs899+z4UxjX46lV9Y4ir4vK+C3qiOXpApRDsxc4Ejb2bNmyZQH63FgG9mDzriZs9KT2/PPPl6OPPrqL4o9//GPRm/Gtmm3rwlpeSV/Zbr4waHdSZCNhE3eiqSep+ibI2muv3fLI0KSInpxGT1B1BVsJG7XRPinad6Vnz56xY4sz1Sf/tQHllltu2W2dJAmbuHJYOiZ9S0XrJ7dL2uiTft///vflV7/6VWMMY8eODZJjG2ywQW7fwKQXd3FzGjJkiFx44YWiicN2pQA0YafJquaSejqnVv1cko4tLxQbN27CMob61lfzR7/L2tcl7lgo8viJS9jk/f2J1p9WB9ObIpqs0aRq1E+30a5BcDSWW2+9dXC8rbDCCrGHS5G/z3kdr2zHTwH60/gZN5ujTvt2TZJETTh+yqF1jaSNv/umx0rShEt0u0nXj/69j/abi26/yL+LZd0k/e1vfxuUZw0/ev6jbzvuv//+Lc9r1UUfPtKyxWE/lOj1Q9HnPVnPm+OSc9rbSh8203P9uE+cQ7icywmbVqXRmufYLmET95vR6aG8hQsXylVXXSX6oGb4Rlcnq6Tf7+bxZzkeTL+LcePTMZjcG9Bzey21rmWxw0+7yg1FXheZzt/0d77Oy1EOzV70SdjYs2XLBQnQ56YgaAd342rCRqlavWmiFwYnnXSSrLHGGt0uEPQkWp/I0aaQzZ92b+fYSNjovuPe/NDm4VoHetddd+3yRoueyGsflh/+8IdBiYG4j62Eje5LL7q+973vBU1Fo28g6VNV2ihUkzrNn3Y3kZMkbFpZ6X/Xm8+atBszZkyXfavXE088EcT6lltu6fJvnS4E0nwN05zMx8VfnfVY1ITM8OHDuwxFL1D0LQhNTjS/WaYLtZtTmrGlMYiuY+vGTdzTfHpxr8f/tttuGzv0VuXUMh0/vXqL9Oi6u7iETd7fn7g+UXrc/OhHP5JvfetbsW8Yzp07V/RJu7POOitoCp3k90OX1ZsomrB96KGHglVNklBF/T7reOIudHfaaacgqTR06NA8Dme24ZAA/WkcCoZjQ0nzdk2aRI1Om3Jo3YNv6+++yWGW5YZsq78j7d48vemmm7o8+W5yY7Wov4tl3SSNe6gmPD/Rp8Oj1w8aM72m0euLOXPmNMIcfbO/6POerOfNeg2i85o8eXKXhMLuu+8ePFykvTSbH8xq5RCCuJyw0TG2enM7HH+7hE3c97bdOa1ec2rJNL3mjCZrdH9VesMm9NN7A9rDU89rmx9M0+vCv/71r8E1Y/N1YadrIt2uleuimKoXaX+LOK/v+lePcmgmZwHplyFhk96ONR0ToM+NYwEpYDguJ2x0+voK8Ne+9rVufS303/SEePvttw9u2GnDT32CXGssRz9ahkzfwFhllVViRW0lbHRn+jSMlraKnnTqydl2220XJCL03/SiUccffpLUCE5yshT3xOBll13WeNVdnwzbbbfdgp42etNMTxTVNDp+nZOeXEaTDuH4kyZsdD2dv75REz6B1xysrbbaSjbffPPgRrKORWs/R3ud6PK6vo4r75u4aS/uWs1J57HZZpuJ1vDWsm0vv/xy4Bx3s71TKcC0Y8v682Lrxk3ck2E6Vm20qb0rBg8eHDv0Io6for4/cT2sdNL6ppXeNNKyd7169Qq+C9oAV3tLNX9H9fdF68o311i//PLLg7rpcZ+4JqXhb6x+x5daaqngrb9oD7Eifp91HFzYZf22+rE+/Wn8iFOZo0zydk3aRE04P8qhdY903N99G8dD3A3gohM2cf0z9Nxt/PjxwVv+WqZV/y5GkxRF/F1Mct6fd3xazU+vH/S6Rn30/ESXu/fee7ud02v5Jz2XW3755bsMrcjznjzOm/XNE73eOP7447sRN1+ztHJoXsn1hI2OtVV89N869fC5//77Zb/99utWVk3PafUBRv1/9TpeHxrSYzs8n9X/rsk+LcX91FNPBWRVSdhsscUWQcWN5goReu6ub87oNWyra139DdLfHU0WdiobXsR1UdrfIs7ru/5sUA4t779UXbdHwsauL1svSYA+NyXBF7xb1xM2yqFPiRxxxBHByWLSjyZrLrjggpb9L3R7NhM2+hTWtddeG7zK3Px0Wbt56Amqvr3ywAMPdOkXY+MNG72YmjZtWvBWR9yTTHHj1ASCjq/Va/+6TpqEja738MMPB28RhCfmSeLdKYmUZFvRZbNc3OkNda3VrcmvJB89Kdc3nvRisF3fpixjSzKe6LK2Ejbhd17jGU3KdeoDZPv4if5W2Pr+6I0ALQmo3zPT72UYH33C82c/+1nwHdIL5PCjb6Pp/+LK8bUq5dIcc/393WGHHbodMrZ/n3WHXNhl+aa6vy79adyPkQsjNH27JmuiJpwr5dC6R71OCZtWJVpDlXalQ23/XUx7kzSv73Ha+ekDYVoaWK9zop8iz3vyOm/WcxPtzaPluk0/elNerwn0fLZTEsJ0m3HLJbm2NdlPq54yum6nhI2uq6Xzklxr6jESPmyppaQ7WWVJ6GY5Hky/i9Hx6ds05513XpB8aS6B3S4Wet2tJd8POOCAjsmacDu2r4tM5x+dF+f1XUUoh2byK5R+GRI26e1Y0wMB+tx4EKQMQ/QhYaPT09fl9eRWX5OOewMjSqAnNVpeTJ9YaHezW9dLclKbtAmpbr9d+a7ouPWtC+3ds+aaawblwPQptPCj/WL0pDX6SXKyFB2/vtmzySabyA033BB4tSqnpPvUiwwty/SlL32pSzm3uMMvbcJGt6UlJfQkVk/uTZJcScaV9quS5WQ+zZz0prte2Gy88cZt+93otrOOLa2JzYRNq8as+naJXtjok62tPjaPn6K+Pzo3vcDVXjRaXqPd9zJ02HDDDYN+Tnrs9O3bV6JPB++8886B3bBhw2Lp9LumyUF9kjHuo9/HSZMmxf6bzd9n3SEXdmm/pW6vR38at+Pj2ug6vV2TV6JG5005tPjo1ylhowL6d1QfuIp7o1vPQ7RfYvTN01DO5t/FJOf9tr7H4fy0ZHKnc3XTa7KiznvyPG/WslVaylfP2Ts9mBU+UKMPzpgkIbLELsm1rel+4nr36LqdEja6TFInfWBJ39aK/uZU5Q2bsKyvVlnQste//OUv2z6g1arcnknsbF4Xpf0t4rx+SeQoh2ZyFGdbhoRNNj/W9kSAPjeeBCrhMH1J2DRfAOnJgZYa0zdDnnzyycYJjt7c1r42e++9t+irxtEyBa1okpzUpknYhPvVCxG96Lv11luDBpz65oV+NOGgSRPtIbHlllsGN1uTPCmU5GQp7oazJon0oxcw2gfj5ptvDl5L1wuwsATTXnvtFby2bmqaJWETeunTjVr67LbbbpNnn3224RWWpNCSeDouvYmv5SlsfvK6uJs9e3ZwYTd16tTgaTHtw6MfddYyV9tss01Qw1iPiZ49expNKa+xGe2saSGbCRvdTaunW6O1z1uN28bxU9T3p3lO2p9Gjxf9HjQfM3oDRJM0+v3VZIx+H5rLI+j8Dz30UNGb4vrR743eXNK3Dlt9tByd7keTw/pb1Zwc79RwWbepN3Dy/n3W7XJhl/Tb6e7y9KdxNzYuj6zd2zV5JmpCA8qhxR8NdUvYqILe7NS+mHpTLVp+tNWbp816Nv4uJjnvt/29bnWOEl4/6DnHHnvsIfoEuenH9nmPjfNmPU/Rygja26b5XE3PzfSadJ999gmuV/Q8zTQJYeoVt1ySa9sk+4kr9W2SsAn30cpJr+E32mijLk66jqlVkuvm6HyzHA+m38W4N2zCPoz6kJpe51511VXBdW94fyDu2EkSq+iyNq6LTOcfHQvn9UtEKIeW5ag2W5eEjZkTS1VEgD43FQkk03BaQMsg6VN94WvSerNVLwz1hJYPAggggAACPgnQn8anaLk31ri3a2wkasKZUw7NvWOAESGAAAIIIFA1Acqh2Y8oCRv7xuzBUQH63DgaGIblvYA+0adv3OiTNvrRty+0F46+ecEHAQQQQAABHwToT+NDlNweY/TtGpuJGpWgHJrbxwOjQwABBBBAoAoClEMrJookbIpxZi8OC9DnxuHgMLRSBE477TS5++67g140a621VlCyaJVVVjEei5ZdmDhxosycOTNYRxt16ts2gwcPNt4GCyKAAAIIIFCGAP1pylCv5j7Dt2tsJ2pCPcqhVfM4YlYIIIAAAgi4JEA5tGKiQcKmGGf24oEAfW48CBJDLEQgWjvYpP9DODDtdXPyySfL6aef3hhrkvULmSA7QQABBBBAoEmA/jQcDnkL6Ns1s075i4y5dHtZZusV89587PYoh1YIMztBAAEEEECg1gKUQysm/CRsinFmLx4J0OfGo2AxVCsC2oRvl112Ee1Fox8taaaNKPWNm3YfbTyoy02ePLmxrvav0aeVt9tuOytjZaMIIIAAAgikFaA/TVo51usksGD6XNE3a4r6UA6tKGn2gwACCCCAQH0FKIdWXOxJ2BRnzZ48FKDPjYdBY8iZBWbPni2HHXaY3HTTTY1tbbjhhqKl0rbZZhvp3bt3t33MnTtXfvvb38qpp54qc+bMafz7EUccIWeffbb0798/87jYAAIIIIAAAnkI0J8mD0W24ZIA5dBcigZjQQABBBBAoJoClEMrLq4kbIqzZk8eC9DnxuPgMfRUAjfeeKMcdNBBjTdlwo2svvrqsskmm8gaa6wR/Cd9C+eRRx4R7VsTvpETLrvjjjvKr371q0T9b1INlpUQQAABBBAwEKA/jQESi3gpQDk0L8PGoBFAAAEEEPBKgHJoxYWLhE1x1uypAgL0ualAEJmCkYD2orn88svlmGOO6ZaIMdnAXnvtJeeee66MHTvWZHGWQQABBBBAwIoA/WmssLJRhwQoh+ZQMBgKAggggAACFRWgHFqxgSVhU6w3e6uIAH1uKhJIptFWQHvSPPHEE3LyySfLLbfcYqSlCZqjjjpK9FXZAQMGGK3DQggggAACCOQtQH+avEXZnqsClENzNTKMCwEEEEAAgeoIUA6t2FiSsCnWm71VUIA+NxUMKlPqIrBw4UJ57rnnZOrUqXLffffJM888E/zf+hk4cKCMHz9eNt98c9ESaBMmTKBfDccPAggkEFgkIj0SLM+iCLQXoD8NR0jdBCiHVreIM18EEEAAAQSKF6AcWrHmJGyK9WZvFRagz02Fg8vUEEAAAQQQQMBpAfrTOB0eBmdJgHJolmDZLAIIIIAAAgg0BCiHVvzBQMKmeHP2WHEB+txUPMBMDwEEEEAAAQScEKA/jRNhYBAlClAOrUR8do0AAggggEBNBCiHVnygSdgUb84eayJAn5uaBJppIoAAAggggEChAvSnKZSbnTksQDk0h4PD0BBAAAEEEKiIAOXQig8kCZvizdljDQXoc1PDoDNlBBBAAAEEEMhVgP40uXKyMc8FKIfmeQAZPgIIIIAAAh4IUA6tnCCRsCnHnb3WVIA+NzUNPNNGAAEEEEAAgdQC9KdJTceKFRagHFqFg8vUEEAAAQQQcESAcmjlBIKETTnu7LXmAvS5qfkBwPQRQAABBBBAoK0A/Wk4QBBoL0A5NI4QBBBAAAEEELAtQDk028Lx2ydhU447e0UgEKDPDQcCAggggAACCCCwRID+NBwNCHQWoBxaZyOWQAABBBBAAIFsApRDy+aXZW0SNln0WBeBHAXoc5MjJptCAAEEEEAAAa8E6E/jVbgYbMkClEMrOQDsHgEEEEAAgRoIUA6tvCCTsCnPnj0jECtAnxsODAQQQAABBBCoiwD9aeoSaeaZpwDl0PLUZFsIIIAAAgggECdAObTyjgsSNuXZs2cE2grQ54YDBAEEEEAAAQSqKEB/mipGlTkVJUA5tKKk2Q8CCCCAAAL1FaAcWrmxJ2FTrj97R6CjAH1uOhKxAAIIIIAAAgh4IEB/Gg+CxBCdF6AcmvMhYoAIIIAAAgh4L0A5tHJDSMKmXH/2jkAiAfrcJOJiYQQQQAABBBBwQID+NA4EgSFURoByaJUJJRNBAAEEEEDAWQHKoZUbGhI25fqzdwRSCdDnJhUbKyGAAAIIIIBAgQL0pykQm13VQoByaLUIM5NEAAEEEECgVAHKoZXKH+ychE35MWAECKQWoM9NajpWRAABBBBAAAELAvSnsYDKJhH4twDl0DgUEEAAAQQQQMC2AOXQbAt33j4Jm85GLIGA8wL0uXE+RAwQAQQQQACBSgvQn6bS4WVyjghQDs2RQDAMBBBAAAEEKixAObTyg0vCpvwYMAIEchWgz02unGwMAQQQQAABBNoI0J+GwwOBYgQoh1aMM3tBAAEEEECgzgKUQ3Mj+iRs3IgDo0AgdwH63OROygYRQAABBBBA4N8C9KfhUECgWAHKoRXrzd4QQAABBBCoowDl0NyIOgkbN+LAKBCwJkCfG2u0bBgBBBBAAIFaCdCfplbhZrKOCVAOzbGAMBwEEEAAAQQqKEA5NDeCSsLGjTgwCgSsC9DnxjoxO0AAAQQQQKCSAvSnqWRYmZRHApRD8yhYDBUBBBBAAAFPBSiH5k7gSNi4EwtGgkBhAvS5KYyaHSGAAAIIIOCtAP1pvA0dA6+YAOXQKhZQpoMAAggggICDApRDcycoJGzciQUjQaBwAfrcFE7ODhFAAAEEEHBegP40zoeIAdZMgHJoNQs400UAAQQQQKAEAcqhlYDeYpckbNyJBSNBoDQB+tyURs+OEUAAAQQQcEKA/jROhIFBINBNgHJoHBQIIIAAAgggYFuAcmi2hZNtn4RNMi+WRqDSAvS5qXR4mRwCCCCAAALdBOhPw0GBgNsClENzOz6MDgEEEEAAgSoIUA7NrSiSsHErHowGAWcE6HPjTCgYCAIIIIAAArkL0J8md1I2iIAVAcqhWWFlowgggAACCCDQJEA5NLcOBxI2bsWD0SDgnAB9bpwLCQNCAAEEEEAgtQD9aVLTsSIChQtQDq1wcnaIAAIIIIBA7QQoh+ZeyEnYuBcTRoSAkwL0uXEyLAwKAQQQQACBjgL0p+lIxAIIOClAOTQnw8KgEEAAAQQQqJQA5dDcCycJG/diwogQcFqAPjdOh4fBIYAAAggg0BCgPw0HAwJ+C1AOze/4MXoEEEAAAQR8EKAcmntRImHjXkwYEQLeCNDnxptQMVAEEEAAgRoJ0J+mRsFmqpUVoBxaZUPLxBBAAAEEEHBGgHJozoSiy0BI2LgZF0aFgFcC9LnxKlwMFgEEEECgogL0p6loYJlWLQUoh1bLsDNpBBBAAAEEChWgHFqh3MY7I2FjTMWCCCDQSYA+N52E+HcEEEAAAQTyFaA/Tb6ebA0BVwQoh+ZKJBgHAggggAAC1RWgHJqbsSVh42ZcGBUCXgvQ58br8DF4BBBAAAEPBOhP40GQGCICKQUoh5YSjtUQQAABBBBAwFiAcmjGVIUvSMKmcHJ2iEC9BOhzU694M1sEEEAAAbsC9Kex68vWEXBBgHJoLkSBMSCAAAIIIFBtAcqhuRtfEjbuxoaRIVApAfrcVCqcTAYBBBBAoGAB+tMUDM7uEChRgHJoJeKzawQQQAABBGoiQDk0dwNNwsbd2DAyBCopQJ+bSoaVSSGAAAIIWBCgP40FVDaJgOMClENzPEAMDwEEEEAAgQoIUA7N7SCSsHE7PowOgcoK0OemsqFlYggggAACGQXoT5MRkNUR8FiAcmgeB4+hI4AAAggg4IkA5dDcDhQJG7fjw+gQqIUAfW5qEWYmiQACCCDQQYD+NBwiCCBAOTSOAQQQQAABBBCwLUA5NNvC2bZPwiabH2sjgECOAvS5yRGTTSGAAAIIeCNAfxpvQsVAEbAqQDk0q7xsHAEEEEAAAQREhHJo7h8GJGzcjxEjRKB2AvS5qV3ImTACCCBQOwH609Qu5EwYgY4ClEPrSMQCCCCAAAIIIJBRgHJoGQELWJ2ETQHI7AIBBNIJ0OcmnRtrIYAAAgi4K0B/Gndjw8gQKFuAcmhlR4D9I4AAAgggUH0ByqG5H2MSNu7HiBEigICI0OeGwwABBBBAwGcB+tP4HD3GjoB9Acqh2TdmDwgggAACCNRdgHJofhwBJGz8iBOjRACBfwvQ54ZDAQEEEEDAJwH60/gULcaKQHkClEMrz549I4AAAgggUBcByqH5EWkSNn7EiVEigEBEgD43HBIIIIAAAq4KaH+aiy++WKZMmSLTpk1rOczeQ/vJ0EnjZNjktWWp0QNdnQ7jQgCBAgQoh1YAMrtAAAEEEECg5gKUQ/PjACBh40ecGCUCCLQQoM8NhwYCCCCAgCsC9KdxJRKMAwG/BCiH5le8GC0CCCCAAAI+ClAOzZ+okbDxJ1aMFAEEOgjQ54ZDBAEEEECgDAH605Shzj4RqI4A5dCqE0tmggACCCCAgKsClENzNTLdx0XCxp9YMVIEEDAUoM+NIRSLIYAAAghkEqA/TSY+VkYAgX8LUA6NQwEBBBBAAAEEbAtQDs22cH7bJ2GTnyVbQgABxwToc+NYQBgOAgggUAEB+tNUIIhMAQGHBCiH5lAwGAoCCCCAAAIVFaAcml+BJWHjV7wYLQIIpBCgz00KNFZBAAEEEOgiQH8aDggEELAhQDk0G6psEwEEEEAAAQSaBSiH5tfxQMLGr3gxWgQQyChAn5uMgKyOAAII1EyA/jQ1CzjTRaBgAcqhFQzO7hBAAAEEEKihAOXQ/Ao6CRu/4sVoEUAgJwH63OQEyWYQQACBigrQn6aigWVaCDgkQDk0h4LBUBBAAAEEEKioAOXQ/AssCRv/YsaIEUAgRwH63OSIyaYQQAABzwXoT+N5ABk+Ap4JUA7Ns4AxXAQQQAABBDwUoByaf0EjYeNfzBgxAghYEKDPjQVUNokAAgh4IkB/Gk8CxTARqJgA5dAqFlCmgwACCCCAgIMClENzMCgdhkTCxr+YMWIEELAsQJ8by8BsHgEEEHBEgP40jgSCYSBQQwHKodUw6EwZAQQQQACBggUoh1YweE67I2GTEySbQQCB6gnQ56Z6MWVGCCCAgArQn4bjAAEEyhagHFrZEWD/CCCAAAIIVF+Acmh+xpiEjZ9xY9QIIFCgAH1uCsRmVwgggIAlAfrTWIJlswggkEqAcmip2FgJAQQQQAABBBIIUA4tAZZDi5KwcSgYDAUBBNwWoM+N2/FhdAgggECcAP1pOC4QQMA1AcqhuRYRxoMAAggggED1BCiH5m9MSdj4GztGjgACJQrQ56ZEfHaNAAIIGAjQn8YAiUUQQKAUAcqhlcLOThFAAAEEEKiVAOXQ/A03CRt/Y8fIEUDAAQH63DgQBIaAAAIINAnQn4bDAQEEXBegHJrrEWJ8CCCAAAII+C9AOTR/Y0jCxt/YMXIEEHBIgD43DgWDoSCAQO0E6E9Tu5Az4ZYCPURkET4OC1AOzeHgMDQEEEAAAQQqIkA5NL8DScLG7/gxegQQcEyAPjeOBYThIIBApQXoT1Pp8DI5BCopQDm0SoaVSSGAAAIIIOCUAOXQnApH4sGQsElMxgoIIICAmQB9bsycWAoBBBBIKkB/mqRiLI8AAq4IUA7NlUgwDgQQQAABBKorQDk0v2NLwsbv+DF6BBDwQIA+Nx4EiSEigIAXAvSn8SJMDBIBBFoIUA6NQwMBBBBAAAEEbAtQDs22sP3tk7Cxb8weEEAAgUCAPjccCAgggEByAfrTJDdjDQQQcFOAcmhuxoVRIYAAAgggUCUByqH5H00SNv7HkBkggIBnAkn63Eyp75m/AAAgAElEQVSePFkmTZoko0eP9myWDBcBBBDIJkB/mmx+rI0AAu4JUA7NvZgwIgQQQAABBKomQDk0/yNKwsb/GDIDBBDwWIA+Nx4Hj6EjgIAVAfrTWGFlowggULIA5dBKDgC7RwABBBBAoAYClEOrRpBJ2FQjjswCAQQ8F6DPjecBZPgIIJBZgP40mQnZAAIIOCxAOTSHg8PQEEAAAQQQqIgA5dCqEUgSNtWII7NAAIGKCNDnpiKBZBoIIGAkQH8aIyYWQgCBCghQDq0CQWQKCCCAAAIIOC5AOTTHA2Q4PBI2hlAshgACCBQpQJ+bIrXZFwIIFC1Af5qixdkfAgiUKUA5tDL12TcCCCCAAAL1EKAcWnXiTMKmOrFkJgggUFEB+txUNLBMC4EaCtCfpoZBZ8oIICCUQ+MgQAABBBBAAAHbApRDsy1c3PZJ2BRnzZ4QQACBTAL0ucnEx8oIIFCiAP1pSsRn1wggULoA5dBKDwEDQAABBBBAoPIClEOrTohJ2FQnlswEAQRqIkCfm5oEmmki4LkA/Wk8DyDDRwCBXAQoh5YLIxtBAAEEEEAAgTYClEOr1uFBwqZa8WQ2CCBQIwH3+twsEpEeNYoAU0UAgTgB+tNwXCCAAAJLBCiHxtGAAAIIIIAAArYFKIdmW7jY7ZOwKdabvSGAAAJWBOhzY4WVjSKAQAIB+tMkwGJRBBCojQDl0GoTaiaKAAIIIIBAaQKUQyuN3sqOSdhYYWWjCCCAQDkC9Lkpx529IlBnAfrT1Dn6zB0BBNoJUA6N4wMBBBBAAAEEbAtQDs22cPHbJ2FTvDl7RAABBKwL0OfGOjE7QKDWAvSnqXX4mTwCCBgKUA7NEIrFEEAAAQQQQCC1AOXQUtM5uyIJG2dDw8AQQACB7ALu9bnJPie2gAAC5QnQn6Y8e/aMAAL+CVAOzb+YMWIEEEAAAQR8E6Acmm8R6zxeEjadjVgCAQQQqIQAfW4qEUYmgUApAvSnKYWdnSKAgMcClEPzOHgMHQEEEEAAAU8EKIfmSaASDpOETUIwFkcAAQR8F6DPje8RZPwIFCdAf5rirNkTAghUS4ByaNWKJ7NBAAEEEEDARQHKobkYlexjImGT3ZAtIIAAAl4K0OfGy7AxaASsC9CfxjoxO0AAgRoIUA6tBkFmiggggAACCJQsQDm0kgNgafckbCzBslkEEEDAFwH63PgSKcaJgF0B+tPY9WXrCCBQHwHKodUn1swUAQQQQACBsgQoh1aWvP39krCxb8weEEAAAW8E6HPjTagYKAK5CdCfJjdKNoQAAggEApRD40BAAAEEEEAAAdsClEOzLVze9knYlGfPnhFAAAFnBehz42xoGBgCuQn88Y9/lClTpsjUqVPbbnPIIWvKsMnjZOkJI3LbNxtCAAEEqixAObQqR5e5IYAAAggg4IYA5dDciIONUZCwsaHKNhFAAIGKCNDnpiKBZBoI/FuA/jQcCggggIBdAcqh2fVl6wgggAACCCAgQjm0ah8FJGyqHV9mhwACCOQiQJ+bXBjZCAKlCdCfpjR6dowAAjUToBxazQLOdBFAAAEEEChBgHJoJaAXuEsSNgVisysEEECgCgL0ualCFJlDXQToT1OXSDNPBBBwRYByaK5EgnEggAACCCBQXQHKoVU3tjozEjbVji+zQwABBKwJ0OfGGi0bRiCzAP1pMhOyAQQQQCCxAOXQEpOxAgIIIIAAAggkFKAcWkIwDxcnYeNh0BhyAoFFmpZMsDyLIoBAYgH63CQmYwUErAjQn8YKKxtFAAEEjAUoh2ZMxYIIIIAAAgggkFKAcmgp4TxajYSNR8FiqAgggIDLAvS5cTk6jK3KAvSnqXJ0mRsCCPgkQDk0n6LFWBFAAAEEEPBTgHJofsYtyahJ2CTRYlkEEEAAASMB+twYMbEQApkE6E+TiY+VEUAAgVwFKIeWKycbQwABBBBAAIEYAcqh1eOwIGFTjzgzSwQQQKAUAfrclMLOTisuQH+aigeY6SGAgJcClEPzMmwMGgEEEEAAAa8EKIfmVbhSD5aETWo6VkQAAQQQMBWgz42pFMshEC9AfxqODAQQQMBtAcqhuR0fRocAAggggEAVBCiHVoUodp4DCZvORiyBAAIIIJCTAH1ucoJkM7URoD9NbULNRBFAwGMByqF5HDyGjgACCCCAgCcClEPzJFA5DJOETQ6IbAIBBBBAILkAfW6Sm7FGfQToT1OfWDNTBBDwX4ByaP7HkBkggAACCCDgugDl0FyPUH7jI2GTnyVbQgABBBBIIUCfmxRorFJZAfrTVDa0TAwBBCosQDm0CgeXqSGAAAIIIOCIAOXQHAlEAcMgYVMAMrtAAAEEEOgsQJ+bzkYsUU0B+tNUM67MCgEE6iFAObR6xJlZIoAAAgggUKYA5dDK1C9+3yRsijdnjwgggAACbQToc8PhURcB+tPUJdLMEwEEqiwQLYdW5bkyNwQQQAABBBBwQ2DoN9eW0Rdv68ZgGEXuAiRscidlgwgggAACeQnQ5yYvSbbjkoBxf5qdxsqwSWvLsnut6tLwGQsCCCCAQJNAtBwaOAgggAACCCCAgG2BVW7bUwbtMtb2bth+SQIkbEqCZ7cIIIAAAuYC9Lkxt2JJdwXoT+NubBgZAgggkEYgWg4tzTZYBwEEEEAAAQQQSCLQe3h/WXv2YUlWYVnPBEjYeBYwhosAAgjUWYA+N3WOvp9zpz+Nn3Fj1AgggICJwCvfvEfe/vXTJouyDAIIIIAAAgggkIvA0MPWltGXUA4tF0xHN0LCxtHAMCwEEEAAgdYC9Lnh6HBdgP40rkeI8SGAAAIIIIAAAggggAACCCDgngAJG/diwogQQAABBBII0OcmARaLWhegP411YnaAAAIIIIAAAggggAACCCCAQGUFSNhUNrRMDAEEEKiXAH1u6hVv12ZLfxrXIsJ4EEAAAQQQQAABBBBAAAEEEPBPgISNfzFjxAgggAACbQToc8PhUZQA/WmKkmY/CCCAAAIIIIAAAggggAACCNRDgIRNPeLMLBFAAIHaCdDnpnYhL2zC9KcpjJodIYAAAggggAACCCCAAAIIIFArARI2tQo3k0UAAQTqKUCfm3rGPe9Z058mb1G2hwACCCCAAAIIIIAAAggggAACzQIkbDgeEEAAAQRqI0Cfm9qEOteJ0p8mV042hgACCCCAAAIIIIAAAggggAACLQRI2HBoIIAAAgjUToA+N7ULeeIJ058mMRkrIIAAAggggAACCCCAAAIIIIBARgESNhkBWR0BBBBAwF8B+tz4GztbI6c/jS1ZtosAAggggAACCCCAAAIIIIAAAp0ESNh0EuLfEUAAAQRqIUCfm1qEueUk6U9T7/gzewQQQAABBBBAAAEEEEAAAQRcECBh40IUGAMCCCCAgDMC9LlxJhSFDIT+NIUwsxMEEEAAAQQQQAABBBBAAAEEEDAQIGFjgMQiCCCAAAL1E0jS52by5MkyadIk6dWrV/2gPJwx/Wk8DBpDRgABBBBAAAEEEEAAAQQQQKAGAiRsahBkpogAAgggkF6APjfp7Vxbk/40rkWE8SCAAAIIIIAAAggggAACCCCAQLMACRuOBwQQQAABBAwF6HNjCOXYYvSncSwgDAcBBBBAAAEEEChRYM5lz8isU/7SGMGQQ9aUESdPKHFE7BoBBBBAAIElAiRsOBoQQAABBBBIKECfm4RgJS1Of5qS4NktAggggAACCCDgsIAmbF7+2p1dEjZjLt3B4REzNAQQQACBOgmQsKlTtJkrAggggECuAvS5yZUzl43RnyYXRjaCAAIIIIAAAghUVoCETWVDy8QQQACBSgiQsKlEGJkEAggggECZAvS5KVN/8b7pT1N+DBgBAggggAACCCDggwAJGx+ixBgRQACB+gqQsKlv7Jk5AggggIAFAfrcWEBts0n60xTrzd4QQAABBBBAAAHfBUjY+B5Bxo8AAghUW4CETbXjy+wQQAABBEoSoM+NXXj609j1ZesIIIAAAggggEBVBUjYVDWyzAsBBBCohgAJm2rEkVkggAACCDgqQJ+b/AJDf5r8LNkSAggggAACCCBQVwESNnWNPPNGAAEE/BAgYeNHnBglAggggIDnAvS5SR9A+tOkt2NNBBBAAAEEEEAAga4CJGw4IhBAAAEEXBYgYeNydBgbAggggEAlBehzYxZW+tOYObEUAggggAACCCCAgLkACRtzK5ZEAAEEEChegIRN8ebsEQEEEEAAgUCAPjfxBwL9afiCIIAAAggggAACCNgSIGFjS5btIoAAAgjkIUDCJg9FtoEAAggggEAGAfrciNCfJsMBxKoIIIAAAggggAACxgIkbIypWBABBBBAoAQBEjYloLNLBBBAAAEE4gTq2OeG/jR8FxBAAAEEEEAAAQSKFCBhU6Q2+0IAAQQQSCpAwiapGMsjgAACCCBQgEDV+9zQn6aAg4hdIIAAAggggAACCHQTIGHDQYEAAggg4LIACRuXo8PYEEAAAQRqL1C1Pjf0p6n9IQ0AAggggAACCCBQqgAJm1L52TkCCCCAQAcBEjYcIggggAACCHgg4HOfG/rTeHCAMUQEEEAAAQQQQKAmAiRsahJopokAAgh4KkDCxtPAMWwEEEAAgXoK+NTnhv409TxGmTUCCCCAAAIIIOCyAAkbl6PD2BBAAAEESNhwDCCAAAIIIOCpgKt9buhP4+kBxbARQAABBBBAAIEaCJCwqUGQmSICCCDgsQAJG4+Dx9ARQAABBBBQAVf63NCfhuMRAQQQQAABBBBAwHUBEjauR4jxIYAAAvUWIGFT7/gzewQQQACBCgmU0eeG/jQVOoCYCgIIIIAAAgjUUqCHiCyq0cxJ2NQo2EwVAQQQ8FCAhI2HQWPICCCAAAIItBMoos8N/Wk4BhFAAAEEEEAAAQR8FCBh42PUGDMCCCBQHwESNvWJNTNFAAEEEKihQN59buhPU8ODiCkjgAACCCCAAAIVEiBhU6FgMhUEEECgggIkbCoYVKaEAAIIIIBAVCBJn5vJkyfLxIkTu2yC/jQcUwgggAACCCCAAAJVECBhU4UoMgcEEECgugIkbKobW2aGAAIIIIBAN4GkfW50A1OmTJFp06a11Ow9tJ8MnTROhk1eW5YaPRB1BBBAAAEEEEAAAQScFSBh42xoGBgCCCCAgIiQsOEwQAABBBBAoIYCpn1u2tH0GzdUhk0aJ0Mnj5MevbRdLR8EEEAAAQQQQAABBNwWIGHjdnwYHQIIIFB3ARI2dT8CmD8CCCCAQO0FTPvchFADdxorwyatLcvutWrt7QBAAAEEEEAAAQQQ8EuAhI1f8WK0CCCAQN0ESNjULeLMFwEEEEAAgRYCnfrcDDlkTRk2eZwsPWEEhggggAACCCCAAAIIeClAwsbLsDFoBBBAoDYCJGxqE2omigACCCCAgJmA9rn5x5hLuyw86rwtZfhR4802wFIIIIAAAggggAACCDgqQMLG0cAwLAQQQACBQICEDQcCAggggAACCHQTeLLH+V3+29grd5TBB66BFAIIIIAAAggggAACXguQsPE6fAweAQQQqLwACZvKh5gJIoAAAgggkFyAhE1yM9ZAAAEEEEAAgZwEFunjpTlti80gEBEgYcMhgQACCCDgsgAJG5ejw9gQQAABBBAoSYCETUnw7BYBBBBAAAEEEEDAqgAJG6u8bBwBBBBAIKMACZuMgKyOAAIIIIBAFQVI2FQxqswJAQQQQAABBBBAgIQNxwACCCCAgMsCJGxcjg5jQwABBBBAoCQBEjYlwbNbBBBAAAEEEEAAAasCJGys8rJxBBBAAIGMAiRsMgKyOgIIIIAAAlUUIGFTxagyJwQQQAABBBBAAAESNhwDCCCAAAIuC5CwcTk6jA0BBBBAAIGSBEjYlATPbhFAAAEEEEAAAQSsCpCwscrLxhFAAAEEMgqQsMkIyOoIIIAAAghUUYCETRWjypwQQAABBBBAAAEESNhwDCCAAAIIuCxAwsbl6DA2BBBAAAEEShIgYVMSPLtFAAEEEEAAAQQQsCpAwsYqLxtHAAEEEMgoQMImIyCrI4AAAgggUEUBEjZVjCpzQgABBBBAAAEEECBhwzGAAAIIIOCyAAkbl6PD2BBAAAEEEChJYMZBd8g7v3+2sfexV+4ogw9co6TRsFsEEEAAAQQQQAABBPIRIGGTjyNbQQABBBCwI0DCxo4rW0UAAQQQQMBrARI2XoePwSOAAAIIIIAAAgi0ECBhw6GBAAIIIOCyAAkbl6PD2BBAAAEEEChJgIRNSfDsFgEEEEAAAQQQQMCqAAkbq7xsHAEEEEAgowAJm4yArI4AAggggEAVBUjYVDGqzAkBBBBAAAEEEECAhA3HAAIIIICAywIkbFyODmNDAAEEEECgJAESNiXBs1sEEEAAAQQQQAABqwIkbKzysnEEEEAAgYwCJGwyArI6AggggAACVRQgYVPFqDInBBBAAAEEEEAAARI2HAMIIIAAAi4LkLBxOTqMDQEEEEAAgZIESNiUBM9uEUAAAQQQQAABBKwKkLCxysvGEUAAAQQyCpCwyQjI6ggggAACCFRRgIRNFaPKnBBAAAEEEEAAAQRI2HAMIIAAAgi4LEDCxuXoMDYEEEAAAQRKEiBhUxI8u0UAAQQQQAABBBCwKkDCxiovG0cAAQQQyChAwiYjIKsjgAACCCBQRQESNlWMKnNCAAEEEEAAAQQQIGHDMYAAAggg4LIACRuXo8PYEEAAAQQQKEmAhE1J8OwWAQQQQAABBBBAwKoACRurvGwcAQQQQCCjAAmbjICsjgACCCCAQBUFSNhUMarMCQEEEEAAAQQQQICEDccAAggggIDLAiRsXI4OY0MAAQQQQKAkARI2JcGzWwQQQAABBBBAAAGrAiRsrPKycQQQQACBjAIkbDICsjoCCCCAAAJVFCBhU8WoMicEEEAAAQQQQAABEjYcAwgggAACLguQsHE5OowNAQQQQACBkgRI2JQEz24RQAABBBBAAAEErAqQsLHKy8YRQAABBDIKkLDJCMjqCCCAAAIIVFGAhE0Vo8qcEEAAAQQQQAABBEjYcAwggAACCLgsQMLG5egwNgQQQAABBEoSIGFTEjy7RQABBBBAAAEEELAqQMLGKi8bRwABBBDIKEDCJiMgqyOAAAIIIFBFARI2VYwqc0IAAQQQQAABBBAgYcMxgAACCCDgsgAJG5ejw9gQQAABBBAoSYCETUnw7BYBBBBAAAEEEEDAqgAJG6u8bBwBBBBAIKMACZuMgKyOAAIIIIBAFQVI2FQxqswJAQQQQAABBBBAgIQNxwACCCCAgMsCJGxcjg5jQwABBBBAoCQBEjYlwbNbBBBAAAEEEEAAAasCJGys8rJxBBBAAIGMAiRsMgKyOgIIIIAAAlUUIGFTxagyJwQQQAABBBBAAAESNhwDCCCAAAIuC5CwcTk6jA0BBBBAAIGSBEjYlATPbhFAAAEEEEAAAQSsCpCwscrLxhFAAAEEMgqQsMkIyOoIIIAAAghUUYCETRWjypwQqIHAIhHpUYN5MkUEEPj/7N0LtF1VfT/6mQcJIQmQhEACgYCKCEUBlYsYUaAI+Kiv1qoF/4Z/FR3aWpFxvf3jC7T1j3RQLD4K9H+FivholZZqq1gEFEGjVxS1IqKFQEICgfBIQiBAzh1r4znkZJ/H2muvvdaca332GAyHyVpz/ubnN3Nyzv5mrk2AQGEBgU1hOjcSIECAQAUCApsKkE1BgAABAgRSExDYpNYx9RIgQIAAAQIECOQRENjkUXINAQIECNQlILCpS968BAgQIEAgYgGBTcTNURoBAgQIECBAgEBhAYFNYTo3EiBAgEAFAgKbCpBNQYAAAQIEUhMQ2KTWMfUSIECAAAECBAjkERDY5FFyDQECBAjUJSCwqUvevAQIECBAIGIBgU3EzVEaAQIECBAgQIBAYQGBTWE6NxIgQIBABQICmwqQTUGAAAECBFITENik1jH1EiBAgAABAgQI5BEQ2ORRcg0BAgQI1CUgsKlL3rwECBAgQCBiAYFNxM1RGgECBAgQIECAQGEBgU1hOjcSIECAQAUCApsKkE1BgAABAgRSExDYpNYx9RIgQIAAAQIECOQRENjkUXINAQIECNQlILCpS968BAgQIEAgYgGBTcTNURoBAgQIECBAgEBhAYFNYTo3EiBAgEAFAgKbCpBNQYAAAQIEUhMQ2KTWMfUSIECAAAECBAjkERDY5FFyDQECBAjUJSCwqUvevAQIECBAIGIBgU3EzVEaAQIECBAgQIBAYQGBTWE6NxIgQIBABQICmwqQTUGAAAECBFITENik1jH1EiBAgAABAgQI5BEQ2ORRcg0BAgQI1CUgsKlL3rwECBAgQCBiAYFNxM1RGgECBAgQIECAQGEBgU1hOjcSIECAQAUCApsKkE1BgAABAgRSExDYpNYx9RIgQIAAAQIECOQRENjkUXINAQIECNQlILCpS968BAgQIEAgYgGBTcTNURoBAgQIECBAgEBhAYFNYTo3EiBAgEAFAgKbCpBNQYAAAQIEUhMQ2KTWMfUSIECAAAECBAjkERDY5FFyDQECBAjUJSCwqUvevAQIECBAIGIBgU3EzVEaAQIECBAgQIBAYQGBTWE6NxIgQIBABQICmwqQTUGAAAECBFITENik1jH1EiBAgAABAgQI5BEQ2ORRcg0BAgQI1CUgsKlL3rwECBAgQCBiAYFNxM1RGgECBAgQIECAQGEBgU1hOjcSIECAQAUCApsKkE1BgAABAgRSExDYpNYx9RIgQIAAAQIECOQRENjkUXINAQIECNQlILCpS968BAgQIEAgYgGBTcTNURoBAgQIECBAgEBhAYFNYTo3EiBAgEAFAgKbCpBNQYAAAQIEUhMQ2KTWMfUSIECAAAECBAjkERDY5FFyDQECBAjUJSCwqUvevAQIECBAIGIBgU3EzVEaAQIECBAgQIBAYQGBTWE6NxIgQIBABQICmwqQTUGAAAECBFITENik1jH1EiBAgAABAgQI5BEQ2ORRcg0BAgQI1CUgsKlL3rwECBAgQCBiAYFNxM1RGgECBAgQIECAQGEBgU1hOjcSIECAQAUCApsKkE1BgAABAgRSExDYpNYx9RIgQIAAAQIECOQRENjkUXINAQIECNQlILCpS968BAgQIEAgYgGBTcTNURoBAgQIECBAgEBhAYFNYTo3EiBAgEAFAgKbCpBNQYAAAQIEUhMQ2KTWMfUSIECAAAECBAjkERDY5FFyDQECBAjUJSCwqUvevAQIECBAIGIBgU3EzVEaAQIECBAgQIBAYQGBTWE6NxIgQIBABQICmwqQTUGAAAECBFITENik1jH1EiBAgAABAgQI5BEQ2ORRcg0BAgQI1CUgsKlL3rwECBAgQCBiAYFNxM1RGgECBAgQIECAQGEBgU1hOjcSIECAQAUCApsKkE1BgAABAgRSExDYpNYx9RIgQIAAAQIECOQRENjkUXINAQIECNQlILCpS968BAgQIEAgYgGBTcTNURoBAgQIECBAgEBhAYFNYTo3EiBAgEAFAgKbCpBNQYAAAQIEUhMQ2KTWMfUSIECAAAECBAjkERDY5FFyDQECBAjUJSCwqUvevAQIECBAIGIBgU3EzVEaAQIECBAgQIBAYQGBTWE6NxIgQIBABQICmwqQTUGAAAECBFITENik1jH1EiBAgAABAgQI5BEQ2ORRcg0BAgQI1CUgsKlL3rwECBAgQCBiAYFNxM1RGgECBAgQIECAQGEBgU1hOjcSIECAQAUCApsKkE1BgAABAgRSExDYpNYx9RIgQIAAAQIECOQRENjkUXINAQIECNQlILCpS968BAgQIEAgYgGBTcTNURoBAgQIECBAgEBhAYFNYTo3EiBAgEAFAgKbCpBNQYAAAQIEUhMQ2KTWMfUSIECAAAECBAjkERDY5FFyDQECBAjUJSCwqUvevAQIECBAIGIBgU3EzVEaAQIECBAgQIBAYQGBTWE6NxIgQIBABQICmwqQTUGAAAECBFITENik1jH1EiBAgAABAgQI5BEQ2ORRcg0BAgQI1CUgsKlL3rwECBAgQCBiAYFNxM1RGgECBAgQIECAQGEBgU1hOjcSIECAQAUCApsKkE1BgAABAgRSExDYpNYx9RIgQIAAAQIECOQRENjkUXINAQIECNQlILCpS968BAgQIEAgYgGBTcTNURoBAgQIECBAgEBhAYFNYTo3EiBAgEAFAgKbCpBNQYAAAQIEUhMQ2KTWMfUSIECAAAECBAjkERDY5FFyDQECBAjUJSCwqUvevAQIECBAIGIBgU3EzVEaAQIECBAgQIBAYQGBTWE6NxIgQIBABQICmwqQTUGAAAECBFITENik1jH1EiBAgAABAgQI5BEQ2ORRcg0BAgQI1CUgsKlL3rwECBAgQCBiAYFNxM1RGgECBAgQIECAQGEBgU1hOjcSIECAQAUCApsKkE1BgAABAgRSExDYpNYx9RIgQIAAAQIECOQRENjkUXINAQIECNQlILCpS968BAgQIEAgYgGBTcTNURoBAgQIECBAgEBhAYFNYTo3EiBAgEAFAgKbCpBNQYAAAQIEUhMQ2KTWMfUSIECAAAECBAjkERDY5FFyDQECBAjUJSCwqUvevAQIECBAIGIBgU3EzVEaAQIECBAgQIBAYQGBTWE6NxIgQIBABQICmwqQTUGAAAECBFITENik1jH1EiBAgAABAgQI5BEQ2ORRcg0BAgQI1CUgsKlL3rwECBAgQCBiAYFNxM1RGgECBAgQIECAQGEBgU1hOjcSIECAQAUCApsKkE1BgAABAgRSExDYpNYx9RIgQIAAAQIECOQRENjkUXINAQIECNQlILCpS968BAgQIEAgYgGBTcTNURoBAgQIECBAgEBhAYFNYTo3EiBAgEAFAgKbCpBNQYAAAQIEUhMQ2KTWMfUSIECAAAECBAjkERDY5FFyDQECBEkrf34AACAASURBVAjUJSCwqUvevAQIECBAIGIBgU3EzVEaAQIECBAgQIBAYQGBTWE6NxIgQIBABQICmwqQTUGAAAECBFITENik1jH1EiBAgAABAgQI5BEQ2ORRcg0BAgQI1CUgsKlL3rwECBAgQCBiAYFNxM1RGgECBAgQIECAQGEBgU1hOjcSIECAQAUCApsKkE1BgAABAgRSExDYpNYx9RIgQIAAAQIECOQRENjkUXINAQIECNQlILCpS968BAgQIEAgYgGBTcTNURoBAgQIVCswFEKYUu2UZiNAYHACApvB2RqZAAECBPoXENj0b2gEAgQIECDQOAGBTeNaakEECBAgQIAAAQIhBIGNbUCAAAECMQsIbGLujtoIECBAgEBNAoMKbB6/75Gw8qQrw4YrV46sbJdXPy3sfeGxYfoeO/W12k3Xrwm3vuifR8aYe8LSsPSyE8L0BTv2Na6bCRAgQIAAAQIEmiMgsGlOL62EAAECTRQQ2DSxq9ZEgAABAgT6FKgysMlK3fOcF4WF7z0sTJlW/JkzAps+m+52AgQIECBAgEALBAQ2LWiyJRIgQCBhAYFNws1TOgECBAgQGJRA1YHNjKVzw9LLTgyzly0uvCSBTWE6NxIgQIAAAQIEWiMgsGlNqy2UAAECSQoIbJJsm6IJECBAgMBgBaoObLLV7PLapz/5aLSFswotTmBTiM1NBAgQIECAAIFWCQhsWtVuiyVAgEByAgKb5FqmYAIECBAgMHiBOgKbbFV7feLFYeG7Dw2hwJPRBDaD3xdmIECAAAECBAikLiCwSb2D6idAgECzBQQ2ze6v1REgQIAAgUICdQU22aPR9v3KK8JOz9+957oFNj2TuYEAAQIECBAg0DoBgU3rWm7BBAgQSEpAYJNUuxRLgAABAgSqEagrsMlWt+vr9+88Gm3avJk9LVZg0xOXiwkQIECAAAECrRQQ2LSy7RZNgACBZAQENsm0SqEECBAgQKA6gSoDm9kvXBw23bBm1OKKPBpNYFPd/jATAQIECBAgQCBVAYFNqp1TNwECBNohILBpR5+tkgABAgQI9CRQZWCz7z+9LNx/2S3hwSv+e6TGHQ+cH5Z+6cQw6zm75a5bYJObyoUECBAgQIAAgdYKCGxa23oLJ0CAQBICApsk2qRIAgQIECBQrUCVgc3+33t9GHp8a7jjLd8KW1ZuGFno/P9xYNjrky8J03aekWvxZQQ2Tzy0JWy67q7wwFduDZtvujds/sm6ztzT5u8Ydjp8jzB72eKw62ueHmYeOC9MmT41V10uIkCAAAECBAgQiEdAYBNPL1RCgAABAt0CAhu7ggABAgQIEOgSqDqw2emIPcI9Z/84rPng90fVsvdFx4YFbz04hCmTN6mfwObxdZvDfRf+Itxz3k/CE+sfmXSy2UftGRZ96Igw99glIUzNUdykI7qAAAECBAgQIECgCgGBTRXK5iBAgACBogICm6Jy7iNAgAABAg0WqDqwyU6uPLb24XDnW68KD/377SOysw7ZLSz94okhe0TaZK+igc3mG+8Jq979nZDd38tr6twZYY/3PS8sPP2wMHXW9F5udS0BAgQIECBAgEBNAgKbmuBNS4AAAQK5BAQ2uZhcRIAAAQIE2iVQR2CTCW+8elVYefKV4bE1m0bAF7zt4LDXeUeFqbN3mLAJRQKbjd9Z3fUotmySLIyZs2xx2OmFi8PUGdPCljs2hA3fvjM8esv9XTUs/ItDw+K/PnLS+tq1g6yWAAECBAgQIBCngMAmzr6oigABAgSeFBDY2AkECBAgQIBAl0BdgU32WTZjPRpt6aXHh3knPWvCR6P1Gtg8eusDIVvnwyvWjqw/C2p2P+3QsNu7Dw3TF+w42mXrUNhw9aqw5owbwsM/unvU7+15zovCwvceFqZM83g0f5wIECBAgAABAjELCGxi7o7aCBAgQEBgYw8QIECAAAEC0QQ2WSGPrd7YCVI2XrNqpK48j0brJbAZevSJsOb93w/3nHvjyBwzls4Ne/3ti8Mur336hMFQ9nk3d51+XVh/6a9G3bvvV14Rdnr+7nYTAQIECBAgQIBAxAICm4ibozQCBAgQGH3CJvs3oUNQCBAgQIAAgdYL1HXCZhh+w7fuCLf90X+ErRu2jPRit3c+J+x5zrJxHz3WS2DzyH/dF25//TfCIzevHxl/74uODQveevCEYc3wxWOFSruf/tzOo9GmzJzW+v0DgAABAgQIECAQq4DAJtbOqIsAAQIEMgEnbOwDAgQIECBAoEug7sAmezTa2g+vCHd/7EcjtWWPK9v7gmPCvDcdMGao0ktgs+68n4TV771uZOzsVM0+/+9xYdq8mbl3w4OX/zbc9of/PnJ9dgpo3y+/LMw8YF7uMVxIgAABAgQIECBQrYDAplpvsxEgQIBAbwICm968XE2AAAECBFohUHdgkyFvuf2hsPLkK0MWxAy/djpiUcg+z2bm/rt29SFvYJOd2ln1rmtHPdJs7wuODQvefnBPvX3srk1h5UlXho3XPvXotv2ueGXY5VVP62kcFxMgQIAAAQIECFQnILCpztpMBAgQINC7gMCmdzN3ECBAgACBxgvEENhkyA9e8d+dz7MZ9Wi0PzvkyUejzZo+qg95A5tHf/NAWPnGb4aHf3xP5/4dFs8O+33tD8JOz+vt82eGtjwR7vrLG0J2Wmf4tegjLwiLPvh/NX5/WCABAgQIECBAIFUBgU2qnVM3AQIE2iEgsGlHn62SAAECBAj0JBBLYDP06BNhzfu/H+4598aR+juPRrvo2DDvjc8sFNhkQc1tf/C18NiaTZ37Z79wcVj6hRPDjKVzezLKLr7vwl+EO99x9ch92Smdvc57cVeY1PPAbiBAgAABAgQIEBiIgMBmIKwGJUCAAIGSBAQ2JUEahgABAgQINEkglsAmM3301gc6p2weXrF2hHisR6PlPWGT97o8/bz/sls6j20bfgls8qi5hgABAgQIECBQn4DApj57MxMgQIDA5AICm8mNXEGAAAECBFonEFNgk+Hf/6VfhztPvXrUo9F2P/25YfFfHxmmzJzW6U/eICbvdXmavn1gM/eEpWHpZSeE6Qt2zHO7awgQIECAAAECBCoWENhUDG46AgQIEOhJQGDTE5eLCRAgQIBAOwRiC2y2bn483PW+68O9n7pppAHZo9GWXnp82OXVT4smsJn/5meFJZ8+OmS1eREgQIAAAQIECMQnILCJrycqIkCAAIGnBAQ2dgMBAgQIECDQJRBbYJMVONaj0WYvWxyWfv6EMGPfnaM4YeORaP4wESBAgAABAgTiFhDYxN0f1REgQKDtAgKbtu8A6ydAgAABAmMIxBjYhKEQ7v/iLeHOd1wz6tFoe5xxeFh01hHh4RV3h1tf9M8jqxnv8WQP//iecNsffC08tmZT59rZL1wcln7hxDBj6dye98K6834SVr/3upH7dnvnc8Ke5x4Vpu745GPavAgQIECAAAECBOISiCuwmRJC9k2uFwECBAgQ+J2AwMZWIECAAAECBLoEogxsQghbNz325KPRPvOzkZqzx4/t95WXh6mzd8gV2GxZuSGs/JNvhk03rOmMkd3/9G+9Jsx+waKedsLWR54Id51+3ahaFn/shWGP//X8nsZxMQECBAgQIECAQHUCcQU21a3bTAQIECCQhoDAJo0+qZIAAQIECFQqEGtgkyE8cvP6sPJN3wybb7p3xGTOMUvCglMP7vz68Gu8EzZbN2wJq951bVh/6a9Grt37gmND9jizXl6P3bUprDzpyrDx2lUjt+13xSvDLq968jN1vAgQIECAAAECBOITENjE1xMVESBAgMBTAgIbu4EAAQIECBDoEog5sOk8Gu2yX4Wsxm1fOyyePfKYs+zXxwtsst/b/lFmWciy9z/8fpi++6zcu+H+y24JK0++cuT6WYfsFvb98svCzAPm5R7DhQQIECBAgAABAtUKCGyq9TYbAQIECPQmILDpzcvVBAgQIECgFQJRBza/ezTa6tOuC/f9wy/G7cdEgc0j/3VfuP313+ic1hl+7X3RsWHBWw8OIXuU+CSvx1Zv7ARGG6956nTNwncfEvY850VhykyfXzOZn98nQIAAAQIECNQlILCpS968BAgQIJBHQGCTR8k1BAgQIECgZQKxBzZZO8Z6NNq2bZoosBl69Imw5v3fD/ece+PILdPm7xiWfProMO8Nz5wwtHl83ebOZ9ds+0i1GUvnhqWXnRhmL1vcsp1iuQQIECBAgACBtAQENmn1S7UECBBom4DApm0dt14CBAgQIJBDIIXAJns02n3/5xfhzlOvHnNFEwU22Q2P3vpA55TMwyvWjtw/de6MsNs7nx12P/25YfrC7R6PtnUobPzeXWHNGTeETdevGTXnnmcvCwtPPyxMmT41h65LCBAgQIAAAQIE6hIQ2NQlb14CBAgQyCMgsMmj5BoCBAgQINAygSQCmxDCEw9tCav//Dth/edu7urQZIFNdsPG76wOd7zlW2HLyg2j7s+CmznLFoedXrg4TJ0xLWy5Y0PY8O07w6O33N81z27vfE7Y85xlYersHVq2SyyXAAECBAgQIJCegMAmvZ6pmAABAm0SENi0qdvWSoAAAQIEcgqkEthky9n8s3vDyjd+c9Tn0WS/niewya7b9IO1YfW7vxMe/tHdOXWevCwLdRb+xSFhj798vrCmJzkXEyBAgAABAgTqExDY1GdvZgIECBCYXEBgM7mRKwgQIECAQOsEUgpsskejrTv/p2H1e747qk95A5vspuxzadZ94qfh3gt+Hp5Y/8ik/d75lfuFPc54fpj9gsUTft7NpAO5gAABAgQIECBAoFIBgU2l3CYjQIAAgR4FBDY9grmcAAECBAi0QSCpwCZ7NNr9j4Y73351eOCfbx1pTy+BzfBNj9+zOWy4+s6w4cqVYfNN94bNP1nX+a0ZS+eGWYcsDHOOWRLmnrBP2PGAeSFMndKGrWCNBAgQIECAAIFGCQhsGtVOiyFAgEDjBAQ2jWupBREgQIAAgf4FBhXY9F+ZEQgQIECAAAECBAgUFxDYFLdzJwECBAgMXkBgM3hjMxAgQIAAgeQEBDbJtUzBBAgQIECAAAECOQTWnrUirD1zxciVi848Iiz68BE57nQJAQIECBAYvIDAZvDGZiBAgAABAskJCGySa5mCCRAgQIAAAQIEcggIbHIguYQAAQIEahMQ2NRGb2ICBAgQIBCvgMAm3t6ojAABAgQIECBAoLiAwKa4nTsJECBAYPACApvBG5uBAAECBAgkJyCwSa5lCiZAgAABAgQygaEQwhQUBMYXENjYHQQIECAQs4DAJubuqI0AAQIECNQkILCpCd60BAgQIECAAAECAxUQ2AyU1+AECBAg0KeAwKZPQLcTIECAAIEmCghsmthVayJAgAABAgQIEBDY2AMECBAgELOAwCbm7qiNAAECBAjUJCCwqQnetAQIECBAgACByQQ89m0yoQl/f/0lN4c7TvnPkWvmLz8w7HPxS/sa080ECBAgQKAsAYFNWZLGIUCAAAECDRIQ2DSomZZCgAABAgQIECAwIiCwsRkIECBAIGYBgU3M3VEbAQIECBCoSUBgUxO8aQkQIECAAAECBAYqILAZKK/BCRAgQKBPAYFNn4BuJ0CAAAECTRQQ2DSxq9ZEgAABAgQIECAgsLEHCBAgQCBmAYFNzN1RGwECBAgQqElAYFMTvGkJECBAgAABAgQGKiCwGSivwQkQIECgTwGBTZ+AbidAgAABAk0UENg0savWRIAAAQIECBAgILCxBwgQIEAgZgGBTczdURsBAgQIEKhJQGBTE7xpCRAgQIAAAQIEBiogsBkor8EJECBAoE8BgU2fgG4nQIAAAQJNFBDYNLGr1kSAAAECBAgQICCwsQcIECBAIGYBgU3M3VEbAQIECBCoSUBgUxO8aQkQIECAAAECBAYqILAZKK/BCRAgQKBPAYFNn4BuJ0CAAAECTRQQ2DSxq9ZEgAABAgQIECAgsLEHCBAgQCBmAYFNzN1RGwECBAgQqElAYFMTvGkJECBAgAABAgQGKiCwGSivwQkQIECgTwGBTZ+AbidAgAABAk0UENg0savWRIAAAQIECBAgILCxBwgQIEAgZgGBTczdURsBAgQIEKhJQGBTE7xpCRAgQIAAAQIEBiogsBkor8EJECBAoE8BgU2fgG4nQIAAAQJNFBDYNLGr1kSAAAECBAgQICCwsQcIECBAIGYBgU3M3VEbAQIECBCoSUBgUxO8aQkQIECAAAECBAYqILAZKK/BCRAgQKBPAYFNn4BuJ0CAAAECTRQQ2DSxq9ZEgAABAgQIECCw8dpV4TfHXD4CMefoJeEZ17wODAECBFotMCWEMNRqgXgWL7CJpxcqIUCAAAEC0QgIbKJphUIIECBAgAABAgRKFBDYlIhpKAIECBAoXUBgUzqpAQkQIECAQPoCApv0e2gFBAgQIECAAAEC3QICG7uCAAECBGIWENjE3B21ESBAgACBmgQENjXBm5YAAQIECBAgQGCgAgKbgfIanAABAgT6FBDY9AnodgIECBAg0EQBgU0Tu2pNBAgQIECAAAECAht7gAABAgRiFhDYxNwdtREgQIAAgZoEBDY1wZuWAAECBAgQIEBgoAICm4HyGpwAAQIE+hQQ2PQJ6HYCBAgQINBEAYFNE7tqTQQIECBAgAABAgIbe4AAAQIEYhYQ2MTcHbURIECAAIGaBAQ2NcGblgABAgQIECBAYKACApuB8hqcAAECBPoUENj0Ceh2AgQIECDQRAGBTRO7ak0ECBAgQIAAAQICG3uAAAECBGIWENjE3B21ESBAgACBmgQENjXBm5YAAQIECBAgQGCgAgKbgfIanAABAgT6FBDY9AnodgIECBAg0EQBgU0Tu2pNBAgQIECAAAECAht7gAABAgRiFhDYxNwdtREgQIAAgZoEBDY1wZuWAAECBAgQIEBgoAICm4HyGpwAAQIE+hQQ2PQJ6HYCBAgQINBEAYFNE7tqTQQIECBAgAABAgIbe4AAAQIEYhYQ2MTcHbURIECAAIGaBAQ2NcGblgABAgQIECBAYKACApuB8hqcAAECBPoUENj0Ceh2AgQIECDQRAGBTRO7ak0ECBAgQIAAAQICG3uAAAECBGIWENjE3B21ESBAgACBmgQENjXBm5YAAQIECBAgQGCgAgKbgfIanAABAgT6FBDY9AnodgIECBAg0EQBgU0Tu2pNBAgQIECAAAECW25/KPxyv0tGIGbsu3M46LblYAgQIECAQBQCApso2qAIAgQIECAQl4DAJq5+qIYAAQIECBAgQKAcAYFNOY5GIUCAAIHBCAhsBuNqVAIECBAgkLSAwCbp9imeAAECBAgQIEBgHAGBja1BgAABAjELCGxi7o7aCBAgQIBATQICm5rgTUuAAAECBAgQIDBQAYHNQHkNToAAAQJ9CowT2EwJIQz1ObTbCRAgQIAAgVQFBDapdk7dBAgQIECAAAECEwkIbOwPAgQIEIhZwAmbmLujNgIECBAgUJOAwKYmeNMSIECAAAECBAgMVEBgM1BegxMgQIBAnwICmz4B3U6AAAECBJooILBpYletiQABAgQIECBAQGBjDxAgQIBAzAICm5i7ozYCBAgQIFCTgMCmJnjTEiBAgAABAgQIDFRAYDNQXoMTIECAQJ8CAps+Ad1OgAABAgSaKCCwaWJXrYkAAQIECBAgQEBgYw8QIECAQMwCApuYu6M2AgQIECBQk4DApiZ40xIgQIAAAQIECAxUQGAzUF6DEyBAgECfAgKbPgHdToAAAQIEmiggsGliV62JAAECBAgQIEBAYGMPECBAgEDMAgKbmLujNgIECBAgUJOAwKYmeNMSIECAAAECBAgMVEBgM1BegxMgQIBAnwICmz4B3U6AAAECBJooILBpYletiQABAgQIECBAQGBjDxAgQIBAzAICm5i7ozYCBAgQIFCTgMCmJnjTEiBAgAABAgQIDFRAYDNQXoMTIECAQJ8CAps+Ad1OgAABAgSaKCCwaWJXrYkAAQIECBAgQEBgYw8QIECAQMwCApuYu6M2AgQIECBQk0DZgc2UEMJQTWsxLQECBAgQIECAAIFtBX465fxRIIcOvRsQAQIECBCIQkBgE0UbFEGAAAECBOISKDuwiWt1qiFAgAABAgQIEGizgMCmzd23dgIECMQtILCJuz+qI0CAAAECtQgIbGphNykBAgQIECBAgEAFAgKbCpBNQYAAAQKFBAQ2hdjcRIAAAQIEmi0gsGl2f62OAAECBAgQINBmAYFNm7tv7QQIEIhbQGATd39UR4AAAQIEahEQ2NTCblICBAgQIECAAIEKBAQ2FSCbggABAgQKCQhsCrG5iQABAgQINFtAYNPs/lodAQIECBAgQKDNAgKbNnff2gkQIBC3gMAm7v6ojgABAgQI1CIgsKmF3aQECBAgQIAAAQIVCAhsKkA2BQECBAgUEhDYFGJzEwECBAgQaLaAwKbZ/bU6AgQIECBAgECbBQQ2be6+tRMgQCBuAYFN3P1RHQECBAgQqEVAYFMLu0kJECBAgAABAgQqEBDYVIBsCgIECBAoJCCwKcTmJgIECBAg0GwBgU2z+2t1BAgQIECAAIE2Cwhs2tx9aydAgEDcAgKbuPujOgIECBAgUIuAwKYWdpMSIECAAAECBAhUICCwqQDZFAQIECBQSEBgU4jNTQQIECBAoNkCAptm99fqCBAgQIAAAQJtFhDYtLn71k6AAIG4BQQ2cfdHdQQIECBAoBYBgU0t7CYlQIAAAQIECBCoQEBgUwGyKQgQIECgkIDAphCbmwgQIECAQLMFBDbN7q/VESBAgAABAgTaLCCwaXP3rZ0AAQJxCwhs4u6P6ggQIECAQC0CApta2E1KgAABAgQIECBQgYDApgJkUxAgQIBAIQGBTSE2NxEgQIAAgWYLCGya3V+rI0CAAAECBAi0WeCX+10Sttz+0AjBQbctDzP23bnNJNZOgAABApEICGwiaYQyCBAgQIBATAICm5i6oRYCBAgQIECAAIEyBQQ2ZWoaiwABAgTKFBDYlKlpLAIECBAg0BABgU1DGmkZBAgQIECAAAECXQICG5uCAAECBGIVENjE2hl1ESBAgACBGgUENjXim5oAAQIECBAgQGCgAgKbgfIanAABAgT6EBDY9IHnVgIECBAg0FQBgU1TO2tdBAgQIECAAAECAht7gAABAgRiFRDYxNoZdREgQIAAgRoFBDY14puaAAECBAgQIEBgoAICm4HyGpwAAQIE+hAQ2PSB51YCBAgQINBUAYFNUztrXQQIECBAgAABAgIbe4AAAQIEYhUQ2MTaGXURIECAAIEaBQQ2NeKbmgABAgQIECBAYKACApuB8hqcAAECBPoQENj0gedWAgQIECDQVAGBTVM7a10ECBAgQIAAAQICG3uAAAECBGIVENjE2hl1ESBAgACBGgUENjXim5oAAQIECBAgQGCgAgKbgfIanAABAgT6EBDY9IHnVgIECBAg0FQBgU1TO2tdBAgQIECAAAECAht7gAABAgRiFRDYxNoZdREgQIAAgRoFBDY14puaAAECBAgQIEBgoAICm4HyGpwAAQIE+hAQ2PSB51YCBAgQINBUAYFNUztrXQQIECBAgAABAgIbe4AAAQIEYhUQ2MTaGXURIECAAIEaBQQ2NeKbmgABAgQKCEwJIQwVuM8tBAi0UUBg08auWzMBAgTSEBDYpNEnVRIgQIAAgUoFBDaVcpuMAAECBAgQIECgQgGBTYXYpiJAgACBngQENj1xuZgAAQIECLRDQGDTjj5bJQECBAgQIECgjQICmzZ23ZoJECCQhoDAJo0+qZIAAQIECFQqILCplNtkBAgQIECAAAECFQoIbCrENhUBAgQI9CQgsOmJy8UECBAgQKAdAgKbdvQ5zyp9KkQeJdcQIECAAAECKQn85pjLw8ZrV42U/IxrXhfmHL0kpSWolQABAgQaKiCwaWhjLYsAAQIECPQjILDpR8+9BAgQIECAAAECMQsIbGLujtoIECDQbgGBTbv7b/UECBAgQGBMAYGNjUGAAAECBAgQINBUAYFNUztrXQQIEEhfQGCTfg+tgAABAgQIlC4gsCmd1IAECBAgQIAAAQKRCAhsImmEMggQIECgS0BgY1MQIECAAAECXQICG5uCAAECBAgQIECgqQICm6Z21roIECCQvoDAJv0eWgEBAgQIEChdQGBTOqkBCRAgQIAAAQIEIhEQ2ETSCGUQIECAQJeAwMamIECAAAECBLoEBDY2BQECBAgQIECAQFMFBDZN7ax1ESBAIH0BgU36PbQCAgQIECBQuoDApnRSAxIgQIAAAQIECEQiILCJpBHKIECAAIEuAYGNTUGAAAECBAh0CQhsbAoCBAgQIECAAIGmCghsmtpZ6yJAgED6AgKb9HtoBQQIECBAoHQBgU3ppAYkQIAAAQIECBCIREBgE0kjlEGAAAECXQICG5uCAAECBAgQ6BIQ2NgUBAgQIECAAAECTRUQ2DS1s9ZFgACB9AUENun30AoIECBAgEDpAgKb0kkNSIAAAQIECBAgEImAwCaSRiiDAAECBLoEBDY2BQECBAgQINAlILCxKQgQIECAAAECBJoqILBpametiwABAukLCGzS76EVECBAgACB0gUENqWTGpAAAQIECBAgQCASAYFNJI1QBgECBAh0CQhsbAoCBAgQIECgS0BgY1MQIECAAAECBAg0VUBg09TOWhcBAgTSFxDYpN9DKyBAgAABAqULCGxKJzUgAQIECBAgQIBAJAJ3nPKfYf0lN49Us8/FLw3zlx8YSXXKIECAAIE2Cwhs2tx9aydAgAABAuMICGxsDQIECBAgQIAAgaYKCGya2lnrIkCAQPoCApv0e2gFBAgQIECgdAGBTemkBiRAgAABAgQIEIhEQGATSSOUQYAAAQJdAgIbm4IAAQIECBDoEhDYPKXxUgAAIABJREFU2BQECBAgQIAAAQJNFRDYNLWz1kWAAIH0BQQ26ffQCggQIECAQOkCApvSSQ1IgAABAgQIECAQiYDAJpJGKIMAAQIEugQENjYFAQIECBAg0CUgsLEpCBAgQIAAAQIEmiogsGlqZ62LAAEC6QsIbNLvoRUQIECAAIHSBQQ2pZMakAABAgQIECBAIBIBgU0kjVAGAQIECHQJCGxsCgIECBAgQKBLQGBjUxAgQIAAAQIECDRVQGDT1M5aFwECBNIXENik30MrIECAAAECpQsIbEonNSABAgQIECBAgEAkAgKbSBqhDAIECBDoEhDY2BQECBAgQIBAl4DAxqYgQIAAAQIECBBoqoDApqmdtS4CBAikLyCwSb+HVkCAAAECBEoXENiUTmpAAgQIECBAgACBSAQENpE0QhkECBAg0CUgsLEpCBAgQIAAgS4BgY1NQYAAAQIECBAg0FQBgU1TO2tdBAgQSF9AYJN+D62AAAECBAiULiCwKZ3UgAQIECBAgAABApEICGwiaYQyCBAgQKBLQGBjUxAgQIAAAQJdAgIbm4IAAQIECBAgQKCpAgKbpnbWuggQIJC+gMAm/R5aAQECBAgQKF1AYFM6qQEJECBAgAABAgQiERDYRNIIZRAgQIBAl4DAxqYgQIAAAQIEugQENjYFAQIECBAgQIBAUwUENk3trHURIEAgfQGBTfo9tAICBAgQIFC6gMCmdFIDEiBAgAABAgQIRCKw9qwVYe2ZK0aqWXTmEWHRh4+IpDplECBAgECbBQQ2be6+tRMgQIAAgXEEBDa2BgECBAgQIECAQFMFBDZN7ax1ESBAIH0BgU36PbQCAgQIECBQuoDApnRSAxIgQIAAAQIECEQiILCJpBHKIECAAIEuAYGNTUGAAAECBAh0CQhsbAoCBAgQIECAAIGmCghsmtpZ6yJAgED6AgKb9HtoBQQIECBAoHQBgU3ppAYkQIAAAQIECBCIREBgE0kjlEGAAAECXQICG5uCAAECBAgQ6BIQ2NgUBAgQIECAAAECTRUQ2DS1s9ZFgACB9AUENun30AoIECBAgEDpAgKb0kkNSIAAAQIECBAgEImAwCaSRiiDAAECBLoEBDY2BQECBAgQINAlILCxKQgQIECAAAECBJoqILBpametiwABAukLCGzS76EVECBAgACB0gUENqWTGpAAAQIECBAgQCASAYFNJI1QBgECBAh0CQhsbAoCBAgQIECgS0BgY1MQIECAAAECBAg0VUBg09TOWhcBAgTSFxDYpN9DKyBAgAABAqULCGxKJzUgAQIECBAgQIBAJAICm0gaoQwCBAgQ6BIQ2NgUBAgQIECAQJeAwMamIECAAAECBAgQaKqAwKapnbUuAgQIpC8gsEm/h1ZAgAABAgRKFxDYlE5qQAIECBAgQIAAgUgEBDaRNEIZBAgQINAlILCxKQgQIECAAIEuAYGNTUGAAAECBAgQINBUAYFNUztrXQQIEEhfQGCTfg+tgAABAgQIlC4gsCmd1IAECBAgQIAAAQKRCAhsImmEMggQIECgS0BgY1MQIECAAAECXQICG5uCAAECBAgQIECgqQLrL7k53HHKf44sb/7yA8M+F7+0qcu1LgIECBBISEBgk1CzlEqAAAECBKoSENhUJW0eAgQIECBAgACBqgUENlWLm48AAQIE8goIbPJKuY4AAQIECLRIQGDTomZbKgECBAjkFxgKIUzJf7krCRCIU0BgE2dfVEWAAAECIQhs7AICBAgQIECgS0BgY1MQIECAAAECBAg0VUBg09TOWhcBAgTSFxDYpN9DKyBAgAABAqULCGxKJzUgAQIECBAgQIBAJAICm0gaoQwCBAgQ6BIQ2NgUBAgQIECAQJeAwMamIECAAAECBAgQaKqAwKapnbUuAgQIpC8gsEm/h1ZAgAABAgRKFxDYlE5qQAIECBAgQIAAgUgEBDaRNEIZBAgQINAlILCxKQgQIECAAIEuAYGNTUGAAAECBAgQINBUAYFNUztrXQQIEEhfQGCTfg+tgAABAgQIlC4gsCmd1IAECBAgQIAAAQKRCAhsImmEMggQIECgS0BgY1MQIECAAAECXQICG5uCAAECBAgQIECgqQICm6Z21roIECCQvoDAJv0eWgEBAgQIEChdQGBTOqkBCRAgQIAAAQIEIhEQ2ETSCGUQIECAQJeAwMamIECAAAECBLoEBDY2BQECBAgQIECAQFMFBDZN7ax1ESBAIH0BgU36PbQCAgQIECBQuoDApnRSAxIgQIAAAQIECEQiILCJpBHKIECAAIEuAYGNTUGAAAECBAh0CQhsbAoCBAgQIECAAIGmCghsmtpZ6yJAgED6AgKb9HtoBQQIECBAoHQBgU3ppAYkQIAAAQIECBCIREBgE0kjlEGAAAECXQICG5uCAAECBAgQ6BIQ2NgUBAgQIECAAAECTRUQ2DS1s9ZFgACB9AUENun30AoIECBAgEDpAgKb0kkNSIAAAQIECBAgEInAxmtXhd8cc/lINXOOXhKecc3rIqlOGQQIECDQZgGBTZu7b+0ECBAgQGAcAYGNrUGAAAECBAgQINBUAYFNUztrXQQIEEhfQGCTfg+tgAABAgQIlC4gsCmd1IAECBAgQIAAAQIlCWSBS/bKTsYUeZUZ2Gy5/aGw9qwVYZ+LX1qkFPcQIECAAIFRAgIbG4IAAQIECBDoEhDY2BQECBAgQIAAAQKxCmQhyS/3uyTMX35gmP+WA3sObsoIbLIa7jjlqpCNlYU1WS1eBAgQIECgXwGBTb+C7idAgAABAg0UENg0sKmWRIAAAQIECBBokMAdp/xnWH/JzZ0V9Rrc9BPYbBvUZHPP2HfncNBtyxskaykECBAgUKeAwKZOfXMTIECAAIFIBQQ2kTZGWQQIECBAgAABAh2B4VM223LkDW6KBDbDjz4bDomG53W6xoYkQIAAgTIFBDZlahqLAAECBAg0REBg05BGWgYBAgQIECBAoMEC256y2XaZ2amXfS4+btxHpfUS2IwX1GTzOV3T4M1laQQIEKhJQGBTE7xpCRAgQIBAzAICm5i7ozYCBAgQIECAAIFMYKxTNnmCmzyBzURBzfAcTtfYhwQIECBQtoDApmxR4xEgQIAAgQYICGwa0ERLIECAAAECBAi0QGC8UzbbBzeLPnxE57NustdEgU0W1Kz/x5vD2jNXTKp36NC7J73GBQQIECBAoBcBgU0vWq4lQIAAAQItERDYtKTRlkmAAAECBAgQSFxgslM2YwU3M/adG35zzOUjvzXn6CWdR6jlDWqyG52uSXzjKJ8AAQKRCghsIm2MsggQIECAQJ0CAps69c1NgAABAgQIECDQi0CeUzbbjrfDop3CY2sfHvml7LNosuCnl5fTNb1ouZYAAQIE8goIbPJKuY4AAQIECLRIQGDTomZbKgECBAgQIEAgcYFeTtmUsVSna8pQNAYBAgQIjCUgsLEvCBAgQIAAgS4BgY1NQYAAAQIECBAgkJLA2rNW5PrcmTLW5HRNGYrGIECAAAGBjT1AgAABAgQI5BIQ2ORichEBAgQIECBAgEAkAlWdsll05hFh0YePiGTVyiBAgACBpgk4YdO0jloPAQIECBAoQUBgUwKiIQgQIECAAAECBCoVWH/JzSH7PJtBvpyuGaSusQkQIEBAYGMPECBAgAABAl0CAhubggABAgQIECBAIDWBQZ+ycbomtR2hXgIECKQnILBJr2cqJkCAAAECAxcQ2Ayc2AQECBAgQIAAAQIDEBjkKRunawbQMEMSIECAwCgBgY0NQYAAAQIECHQJCGxsCgIECBAgQIAAgRQFBnXKxumaFHeDmgkQIJCegMAmvZ6pmAABAgQIDFxAYDNwYhMQIECAAAECBAgMSGAQp2ycrhlQswxLgAABAqMEBDY2BAECBAgQINAlILCxKQgQIECAAAECBFIVyE7Z/OaYy0P2v2W85i8/MOxz8UvLGMoYBAgQIEBgQgGBjQ1CgAABAgQICGzsAQIECBAgQIAAgUYJlHnK5qDblocZ++7cKB+LIUCAAIE4BQQ2cfZFVQQIECBAoFYBJ2xq5Tc5AQIECBAgQIBAnwJlnbJxuqbPRridAAECBHoSENj0xOViAgQIECDQDgGBTTv6bJUECBAgQIAAgSYLlHHKxumaJu8QayNAgEB8AuMGNlNCCEPx1asiAgQIECBAoAIBgU0FyKYgQIAAAQIECBAYqEC/p2ycrhloewxOgAABAmMIOGFjWxAgQIAAAQJdAgIbm4IAAQIECBAgQKAJAv2csnG6pgk7wBoIECCQloDAJq1+qZYAAQIECFQiILCphNkkBAgQIECAAAECAxbITtncccpVYeO1q3qayemanrhcTIAAAQIlCQhsSoI0DAECBAgQaJKAwKZJ3bQWAgQIECBAgEC7BYqcsnG6pt17xuoJECBQl4DApi558xIgQIAAgYgFBDYRN0dpBAgQIECAAAECPQn0esrG6ZqeeF1MgAABAiUKCGxKxDQUAQIECBBoioDApimdtA4CBAgQIECAAIFMoJdTNk7X2DMECBAgUJeAwKYuefMSIECAAIGIBQQ2ETdHaQQIECBAgAABAj0L5D1l43RNz7RuIECAAIESBQQ2JWIaigABAgQINEVAYNOUTloHAQIECBAgQIDAsMDGa1eF3xxz+YQgTtfYLwQIECBQp4DApk59cxMgQIAAgUgFBDaRNkZZBAgQIECAAAECfQlkgU0W3Iz1crqmL1o3EyBAgEAJAgKbEhANQYAAAQIEmiYgsGlaR62HAAECBAgQIEAgE5jolM0zrnldmHP0ElAECBAgQKA2AYFNbfQmJkCAAAEC8QoIbOLtjcoIECBAgAABAgT6ExjrlI3TNf2ZupsAAQIEyhEQ2JTjaBQCBAgQINAoAYFNo9ppMQQIECBAgAABAtsIjHXKxukaW4QAAQIEYhAQ2MTQBTUQIECAAIHIBAQ2kTVEOQQIECBAgAABAqUKbHvKxumaUmkNRoAAAQJ9CAhs+sBzKwECBAgQaKqAwKapnbUuAgQIECBAgACBTGDbUzZO19gTBAgQIBCLgMAmlk6ogwABAgQIRCQgsImoGUohQIAAAQIECBAoXWD9xb8Md/zPqzrj7vPZ48L8Uw4qfQ4DEiBAgACBXgUENr2KuZ4AAQIECLRAQGDTgiZbIgECBAgQIECgpQLbhjXDBEKblm4GyyZAgEBkAgKbyBqiHAIECBAgEIOAwCaGLqiBAAECBAgQIECgbIGxwhqhTdnKxiNAgACBogICm6Jy7iNAgAABAg0WENg0uLmWRoAAAQIECBBoqcBEYY3QpqWbwrIJECAQmYDAJrKGKIcAAQIECMQgILCJoQtqIECAAAECBAgQKEsgT1gjtClL2zgECBAgUFRAYFNUzn0ECBAgQCBigbVnrQjz33JgmLHvzoWq/OmU80fdt/TS48O8k59VaKz1l9wcZuw7N8w5ekmh+91EgAABAgQIECBAoB+B8cKaiy++uDPsKaec0jW8z7TpR9y9BAgQIFBUQGBTVM59BAgQIEAgYoEssFl75oowf/mBYdGHj+g5uCkjsMmCmvX/eHPYeO2qcNBty3uuIWJepREgQIAAAQIECCQiMFFYs3z58s4qLrnkEqFNIv1UJgECBJouILBpeoetjwABAgRaK/DL/S4JW25/qLP+XoObfgKbbYOabO5FZx7RCY28CBAgQIAAAQIECFQpkCesGa5HaFNlZ8xFgAABAuMJCGzsDQIECBAg0FCB4VM22y4vb3BTJLDZPqgZntfpmoZuMMsiQIAAAQIECEQs0EtYI7SJuJFKI0CAQMsEBDYta7jlEiBAgEC7BLY9ZdNLcNNLYDNeUJPN53RNu/ab1RIgQIAAAQIEYhAoEtYIbWLonBoIECBAQGBjDxAgQIAAgQYLjHXKJk9wkyewmSioGZ7D6ZoGby5LI0CAAAECBAhEKNBPWCO0ibChSiJAgEDLBAQ2LWu45RIgQIBA+wTGO2UzUXAzUWCTJ6jJxna6pn17zYoJECBAgAABAnUKlBHWCG3q7KC5CRAgQEBgYw8QIECAAIGGC0x2ymas4CYLebZ9Lb30+DD0+FBY/483h43Xrsol5nRNLiYXESBAgAABAgQIlCBQZlgjtCmhIYYgQIAAgUICAptCbG4iQIAAAQJpCeQ5ZTPRinY8cH545Ob1uRftdE1uKhcSIECAAAECBAj0KTCIsEZo02dT3E6AAAEChQQENoXY3ESAAAECBNIS6OWUTRkrc7qmDEVjECBAgAABAgQITCYwyLBGaDOZvt8nQIAAgbIFBDZlixqPAAECBAhEKtDvKZu8y3K6Jq+U6wgQIECAAAECBPoRqCKsEdr00yH3EiBAgECvAgKbXsVcT4AAAQIEEhWo6pSN0zWJbhBlEyBAgAABAgQSEqgyrBHaJLQxlEqAAIHEBQQ2iTdQ+QQIECBAoBeBQZ+ycbqml264lgABAgQIECBAoIhAHWGN0KZIp9xDgAABAr0KCGx6FXM9AQIECBBIWGDQp2ycrkl4cyidAAECBAgQIJCAQJ1hjdAmgQ2iRAIECCQuILBJvIHKJ0CAAAECvQoM6pSN0zW9dsL1BAgQIECAAAECvQjEENYIbXrpmGsJECBAoFcBgU2vYq4nQIAAAQKJCwzqlI3TNYlvDOUTIECAAAECBCIWiCmsEdpEvFGURoAAgcQFBDaJN1D5BAgQIECgiEDZp2ycrinSBfcQIECAAAECBAjkEYgxrBHa5OmcawgQIECgVwGBTa9iridAgAABAg0QKPuUjdM1DdgUlkCAAAECBAgQiFAg5rBGaBPhhlESAQIEEhcQ2CTeQOUTIECAAIGiAmWdsnG6pmgH3EeAAAECBAgQIDCRQAphjdDGHiZAgACBMgUENmVqGosAAQIECCQkUNYpG6drEmq6UgkQIJBLYEoIYSjXlS4iQIDAoARSCmuENoPaBcYlQIBA+wQENu3ruRUTIECAAIERgX5P2ThdYzMRIECAAAECBAiULZBiWCO0KXsXGI8AAQLtFBDYtLPvVk2AAAECBDoC/Z6ycbrGRiJAgAABAgQIEChTIOWwRmhT5k4wFgECBNopILBpZ9+tmgABAgQIjAgUPWXjdI1NRIAAAQIECBAgUKZAE8IaoU2ZO8JYBAgQaJ+AwKZ9PbdiAgQIECAwSqDoKRuna2wkAgQIECBAgACBsgSaFNYIbcraFcYhQIBA+wQENu3ruRUTIECAAIEugV5P2ThdYxMRIECAAAECBAiUJdDEsEZoU9buMA4BAgTaJSCwaVe/rZYAAQIECIwp0OspG6drbCQCBAgQIECAAIEyBJoc1ghtytghxiBAgEC7BAQ27eq31RIgQIAAgXEF8p6ycbrGJiJAgAABAgQIEChDoA1hjdCmjJ1iDAIECLRHQGDTnl5bKQECBAgQmFAg7ykbp2tsJAIECBAgQIAAgX4F2hTWCG363S3uJ0CAQHsEBDbt6bWVEiBAgACBSQUmO2XjdM2khC4gQIAAAQIECBCYRKCNYY3Qxh8LAgQIEMgjILDJo+QaAgQIECDQEoHJTtk4XdOSjWCZBAgQIECAAIEBCbQ5rBHaDGhTGZYAAQINEhDYNKiZlkKAAAECBMoQGO+UjdM1ZegagwABAgQIECDQXgFhzVO9v+SSS8Ipp5zStRn2+exxYf4pB7V3k1g5AQIEWi4gsGn5BrB8AgQIECCwvcB4p2ycrrFXCBAgQIAAAQIEigoIa7rlhDZFd5P7CBAg0FwBgU1ze2tlBAgQIECgsMD2p2ycrilM6UYCBAgQIECAQOsFhDXjbwGhTev/eAAgQIDAKAGBjQ1BgAABAgQIdAlsf8rG6RqbhAABAgQIECBAoIiAsGZyNaHN5EauIECAQFsEBDZt6bR1EiBAgACBHgWGT9k4XdMjnMsJECBAgAABAgQ6AsKa/BtBaJPfypUECBBosoDApsndtTYCBCoV+OmU8yudz2QECBAgQIBAt8ChQ+/GQoAAAQIRCAhrem+C0KZ3M3cQIECgaQICm6Z11HoIEKhNQGBTG72JCRAgQIDAiIDAxmYgQIBA/QLCmuI9ENoUt3MnAQIEmiAgsGlCF62BAIEoBAQ2UbRBEQQIECDQcgGBTcs3gOUTIFC7gLCm/xYIbfo3NAIBAgRSFRDYpNo5dRMgEJ2AwCa6liiIAAECBFooILBpYdMtmQCBaASENeW1QmhTnqWRCBAgkJKAwCalbqmVAIGoBbYPbIaGhqKuV3EECBAgQKAJAlOmTBm1DIFNE7pqDQQIpCggrCm/a0Kb8k2NSIAAgdgFBDaxd0h9BAgkIyCwSaZVCiVAgACBBgkIbBrUTEshQCBZAWHN4FontBmcrZEJECAQo4DAJsauqIkAgSQFBDZJtk3RBAgQIJC4gMAm8QYqnwCB5AWENYNvodBm8MZmIECAQCwCAptYOqEOAgSSFxDYJN/Cdi4ge3Lf6KcJtdPBqgkQSFZAYJNs6xROgEADBIQ11TVRaFOdtZkIECBQp4DApk59cxMg0CgBgU2j2mkxBAgQIJCIgMAmkUYpkwCBxgkIa6pvqdCmenMzEiBAoGoBgU3V4uYjQKCxAgKbxrbWwggQIEAgYgGBTcTNURoBAo0VENbU11qhTX32ZiZAgEAVAgKbKpTNQYBAKwQENq1os0USIECAQGQCApvIGqIcAgQaLyCsqb/FQpv6e6ACAgQIDEpAYDMoWeMSINA6AYFN61puwQQIECAQgYDAJoImKIEAgdYICGviabXQJp5eqIQAAQJlCghsytQ0FoHaBLJPDM8+OdyrTgGBTZ365iZAgACBtgoIbNraeesmQKBqAWFN1eKTzye0mdzIFQQIEEhNQGCTWsfUS4BAtAICm2hbozACBAgQaLCAwKbBzbU0AgSiERDWRNOKrkKENvH2RmUECBAoIiCwKaLmHgIECIwhILCxLQgQIECAQPUCApvqzc1IgEC7BIQ18fdbaBN/j1RIgACBvAICm7xSriNAgMAkAgIbW4QAAQIECFQvILCp3tyMBAi0R0BYk06vhTbp9EqlBAgQmEhAYGN/ECBAoCQBgU1JkIYhQIAAAQI9CAhsesByKQECBHoQENb0gBXJpUKbSBqhDAIECPQhILDpA8+tBAgQ2FZAYGM/ECBAgACB6gUENtWbm5EAgeYLCGvS7bHQJt3eqZwAAQKZgMDGPiBAgEBJAgKbkiANQ4AAAQIEehAQ2PSA5VICBAjkEBDW5ECK/BKhTeQNUh4BAgQmEBDY2B4ECBAoSUBgUxKkYQgQIECAQA8CApsesFxKgACBSQSENc3ZIkKb5vTSSggQaJeAwKZd/bZaAgQGKCCwGSCuoQkQIECAwDgCAhtbgwABAuUICGvKcYxpFKFNTN1QCwECBPIJCGzyObmKAAECkwoIbCYlcgEBAgQIEChdQGBTOqkBCRBooYCwprlNF9o0t7dWRoBAMwUENs3sq1URIFCDgMCmBnRTEiBAgEDrBQQ2rd8CAAgQ6FNAWNMnYAK3C20SaJISCRAg8DsBgY2tQIAAgZIEBDYlQRqGAAECBAj0ICCw6QHLpQQIENhOQFjTni0htGlPr62UAIG0BQQ2afdP9QQIRCQgsImoGUohQIAAgdYICGxa02oLJUCgZAFhTcmgCQwntEmgSUokQKD1AgKb1m8BAAQIlCUgsClL0jgECBAgQCC/gMAmv5UrCRAgMCwgrGnvXhDatLf3Vk6AQBoCAps0+qRKAgQSEBDYJNAkJRIgQIBA4wQENo1rqQURIDBgAWHNgIETGF5ok0CTlEiAQGsFBDatbb2FEyBQtoDApmxR4xEgQIAAgckFBDaTG7mCAAECwwLCGnthWEBoYy8QIEAgTgGBTZx9URUBAgkKCGwSbJqSCRAgQCB5AYFN8i20AAIEKhIQ1lQEndA0QpuEmqVUAgRaIyCwaU2rLZQAgUELCGwGLWx8AgQIECDQLSCwsSsIECAwuYCwZnKjtl4htGlr562bAIFYBQQ2sXZGXQQIJCcgsEmuZQomQIAAgQYICGwa0ERLIEBgoALCmoHyNmJwoU0j2mgRBAg0REBg05BGWgYBAvULCGzq74EKCBAgQKB9AgKb9vXcigkQyC8grMlv1fYrhTZt3wHWT4BALAICm1g6oQ4CBJIXENgk30ILIECAAIEEBQQ2CTZNyQQIVCIgrKmEuVGTCG0a1U6LIUAgUQGBTaKNUzYBAvEJCGzi64mKCBAgQKD5AgKb5vfYCgkQ6F1AWNO7mTueFBDa2AkECBCoV0BgU6+/2QkQaJCAwKZBzbQUAgQIEEhGQGCTTKsUSoBARQLCmoqgGzyN0KbBzbU0AgSiFxDYRN8iBRIgkIqAwCaVTqmTAAECBJokILBpUjethQCBfgWENf0Kun9YQGhjLxAgQKAeAYFNPe5mJUCggQICmwY21ZIIECBAIHoBgU30LVIgAQIVCQhrKoJu0TRCmxY121IJEIhGQGATTSsUQoBA6gICm9Q7qH4CBAgQSFFAYJNi19RMgEDZAsKaskWNNywgtLEXCBAgUK2AwKZab7MRINBgAYFNg5traQQIECAQrYDAJtrWKIwAgYoEhDUVQbd4GqFNi5tv6QQIVC4gsKmc3IQECDRVQGDT1M5aFwECBAjELCCwibk7aiNAYNACwppBCxt/WEBoYy8QIECgGgGBTTXOZiFAoAUCApsWNNkSCRAgQCA6AYFNdC1REAECFQkIayqCNs2IgNDGZiBAgMDgBQQ2gzc2AwECLREQ2LSk0ZZJgAABAlEJCGyiaodiCBCoSEBYUxG0aboEhDY2BQECBAYrILAZrK/RCRBokYDApkXNtlQCBAgQiEZAYBNNKxRCgEBFAsKaiqBNM66A0MbmIECAwOAEBDaDszUyAQItExDYtKzhlkuAAAECUQgIbKJogyIIEKhIQFhTEbRpJhUQ2kxK5AICBAgKEhjAAAAgAElEQVQUEhDYFGJzEwECBLoFBDZ2BQECBAgQqF5AYFO9uRkJEKhHQFhTj7tZxxcQ2tgdBAgQKF9AYFO+qREJEGipgMCmpY23bAIECBCoVUBgUyu/yQkQqEhAWFMRtGl6FhDa9EzmBgIECEwoILCxQQgQIFCSgMCmJEjDECBAgACBHgQENj1guZQAgSQFhDVJtq1VRQttWtVuiyVAYMACApsBAxueAIH2CAhs2tNrKyVAgACBeAQENvH0QiUECJQvIKwp39SIgxEQ2gzG1agECLRPQGDTvp5bMQECAxIQ2AwI1rAECBAgQGACAYGN7UGAQFMFhDVN7Wxz1yW0aW5vrYwAgeoEBDbVWZuJAIGGCwhsGt5gyyNAgACBKAUENlG2RVEECPQpIKzpE9DttQkIbWqjNzEBAg0RENg0pJGWQYBA/QICm/p7oAICBAgQaJ+AwKZ9PbdiAk0XENY0vcPNX5/Qpvk9tkICBAYnILAZnK2RCRBomYDApmUNt1wCBAgQiEJAYBNFGxRBgEBJAsKakiANU7uA0Kb2FiiAAIFEBQQ2iTZO2QQIxCcgsImvJyoiQIAAgeYLCGya32MrJNAWAWFNWzrdnnUKbdrTayslQKA8AYFNeZZGIkCg5QICm5ZvAMsnQIAAgVoEBDa1sJuUAIGSBYQ1JYMaLhoBoU00rVAIAQKJCAhsEmmUMgkQiF9AYBN/j1RIgAABAs0TENg0r6dWRKBtAsKatnW8fesV2rSv51ZMgEBxAYFNcTt3EiBAYJSAwMaGIECAAAEC1QsIbKo3NyMBAuUJCGvKszRS3AJCm7j7ozoCBOIRENjE0wuVECCQuIDAJvEGKp8AAQIEkhQQ2CTZNkUTIBBCENbYBm0TENq0rePWS4BAEQGBTRE19xAgQGAMAYGNbUGAAAECBKoXENhUb25GAgT6FxDW9G9ohDQFhDZp9k3VBAhUJyCwqc7aTAQINFxAYNPwBlseAQIECEQpILCJsi2KIkBgAgFhje3RdoFGhTZDIYQpbe+o9RMgUKaAwKZMTWMRINBqAYFNq9tv8QQIECBQk4DApiZ40xIgUEhAWFOIzU0NFGhUaNPA/lgSAQL1CQhs6rM3MwECDRMQ2DSsoZZDgAABAkkICGySaJMiCRDwmTX2AIEuAaGNTUGAAIFuAYGNXUGAAIGSBAQ2JUEahgABAgQI9CAgsOkBa4JLhx7fGu45+8dhzQe/P+qq3d75nLDnOcvC1Nk7lDLRo7c+EFa++Vvh4RVrR8bb6YhFYemlx4eZ++9ayhwGIRCjgJM1MXZFTTEICG1i6IIaCBCISUBgE1M31EKAQNICApuk26d4AgQIEEhUQGBTXuMeW/twuPOtV4WH/v32kUGnzp0R9r7o2DDvjc/se6Ktmx8Pd73v+nDvp24aNX4W1uzy6qf1Pb4BCMQqIKyJtTPqikVAaBNLJ9RBgEAMAgKbGLqgBgIEGiEgsGlEGy2CAAECBBITENiU27CNV68KK0++Mjy2ZtPIwGWdgLn/S78Od556ddi6YcvI2Luf/tyw+K+PDFNmTit3IUYjEImAsCaSRigjegGhTfQtUiABAhUJCGwqgjYNAQLNFxDYNL/HVkiAAAEC8QkIbMrtybiPRvuzQ558NNqs6YUmHOtRaHOOWdJ5FNoOe80pNKabCMQuIKyJvUPqi01AaBNbR9RDgEAdAgKbOtTNSYBAIwUENo1sq0URIECAQOQCApvyGzTeo9GKPrps6NEnwpr3fz/cc+6NI8Vmj1rb7ysvD3OP36f8BRiRQAQCwpoImqCEJAWENkm2TdEECJQoILApEdNQBAi0W0Bg0+7+Wz0BAgQI1CMgsBmM+1iPRpu9bHFY+vkTwox9d+5p0gev+O+w8s3fGvUotMUfPTLs/pfPC1OmT+1pLBcTSEFAWJNCl9QYs4DQJubuqI0AgUELCGwGLWx8AgRaIyCwaU2rLZQAAQIEIhIQ2AymGdmj0dZ+eEW4+2M/GjVBr585s+X2hzqfibPp+jUj4+zy6qeFvS88NkzfY6fBFG9UAjUKCGtqxDd1owSENo1qp8UQINCDgMCmByyXEiBAYCIBgY39QYAAAQIEqhcQ2AzO/LHVGzsnYzZes2pkkl4eZTbWo9BmLJ0b9vnH48Ocl+w1uMKNTKAmAWFNTfCmbayA0KaxrbUwAgQmEBDY2B4ECBAoSUBgUxKkYQgQIECAQA8CApsesApcuuFbd4Tb/ug/Rj3ObM4xS0L2eTY77DVnwhHHunfPs5eFhacf5lFoBXrhlrgFhDVx90d16QoIbdLtncoJECgmMG5gMyWEMFRsTHcRIECglQICm1a23aIJECBAoGYBgc1gGzDeo9H2OOPwsOisI8YNXsY6nbPLa5/+5KPQFs6avOihEB5btSE8+PXbw4Zvrgybb1oXtqzc0Llv1mELw6xDdgs7v3zfMPeEpWHazjMmH2+MK7ZueqzzqLbsM3Y233hP2PSDtZ2rslNEsw7dLcx69pNzzD5qz8JzFCrMTckJCGuSa5mCExMQ2iTWMOUSINCXgBM2ffG5mQABAk8JCGzsBgIECBAgUL2AwGbw5mOFLzssnh2Wfv6EMOfYJV0FjBXyZI9CW3rZiWH2ssWTFpx97k32+TnrP3fzpNdOm79jWPSBw8OCUw8OU2fvMOn12QVbNz8e7rvoF2HdeT8ZCYEmurHIHLkKcVEjBIQ1jWijRSQgILRJoElKJECgFAGBTSmMBiFAgEAIAhu7gAABAgQIVC8gsKnGfKzHm413Ymbj1avCypOvDI+t2TRS3F6feHFY+O5DQ8ge5TDea+tQeOCrvwl3/d/fyxWkbDvM3OP3CUs+dXSYuf+uE4Js3bAl3PX/XB/u/fuf9wy38yv2DUs+fUzIwicvApmAsMY+IFCtgNCmWm+zESBQj4DAph53sxIg0ECBMgOb++67L5x00knhyiuv7Flq/vz54ZBDDgm77LJLOPLII8PRRx8dDj300DBjRu+PC9m8eXM47bTTwoUXXjhSx/e+972wbNmynutK6YaPfvSj4UMf+tBIyR/5yEfCBz/4wZSWMNBaL7vssnDyyScPdI7hwdmHMNbXg7L/HF5//fXhRS96UeGeLl26NOy///5hyZIlnXGy/7L/P3Xq1MJj5r2xrV+n8vrEcN3Q0FD41a9+Fb7whS+Eq666KvzgBz/olDV37tzO309Pf/rTwxlnnNHZM0VeApsiar3fM96j0bYPYh6/++Fw59uv7jxmbPg1/38cGPb65EsmfqzYUAj3f/GWcOc7rhn1eTnZGDMPmBdmH7ko7Pis+Z0hH7l5fdh47aquUGenIxaFfS4+Lux44JPXbf/K1rDu3J+Eu/7y+lG/lQUw2b3ZY9amTJsatm55Ijx8w5qw8fo1XbUseNvBYa/zjsp9mqd3aXcMUuD+y27phInDr+yReksvOyFMX7Dj5NMOhfDIr9aH+79wS9h41Z0jj9Db/saLL744LF++fPLxSrhi++/JfN9UAmriQ9xyyy3hDW94Q7jppps6KznhhBNCtk8WLFiQ3MrG299Cm+RaqWACBHoUENj0COZyAgQIjCcQS2AzVn3Zm6mnnnpqeNvb3hYWLlyYu4ltfSNUYDPxFml6YHP77beHL37xi+Ed73hHmDdvXu4/L4O6MIXAZqy1H3XUUZ3g89hjjx1ocNPWr1OD2m9lj5v159xzzw3nnHNO2LDhyc8f2f71vOc9L3zpS18Kz3jGMwpNL7ApxFboprEejZaFI0u/dGKY9ZzdOh+Cuu78n4bV7/nuyPijfn+CWTd+Z3W44y3fGhXC7HT4HmHxXx8Z5hyzpOuzcrLHmj341d+ENR/4/qh7JvqcnM0/XRdue83XR67PPqtmr3NfFOad/Kwwddb0ruqyE0J3/9WPwr2f+dnI72X37Pcvrwhzf3/vQoZuqlegaGCT7bcs7Lv7nB93hXjbrujjH/94eN/73tf3ItetW9cJuV/xildM+LVRYNM3deMGaENgkzVNaNO4rWtBBAhsIyCwsR0IECBQkkDMgc3wEg844IDwiU98ovMvrbZ/g2sshra+ESqwmfgPRVMDmywY+exnPxvOPvvscPjhh0fzrxFTDWyGd1F2ciL7b/bs2SV9tR09TFu/Tg0Es+RBs5M1559/fnjPe94z4cjZG5KXXnpp4YBUYFNy4yYZLjs5s/LN3xr1pvVuf3ZI2POcZeHRWx8IK9/4zc4JmOHX0kuPD/NOetaEj0J7/J7N4c63fTs8+G9PncrZ5dVPC0s+fXTYYa85E1b08I/vCavedW14eMXakev2vujYsOCtB3fNmX1mzer3Xjdy3V7nHhUWnnbYhLVt3fRYWH3adeG+f/jFyH3ZPXue/cIwZca0avHN1rdAocBmjCByrEKyE+7XXHNN4a9l2ZibNm0K//RP/xSy4GfHHXcMX/7yl0P2/ft4L4FN31uicQO0JbDJGie0adz2tSACBH4nILCxFQgQIFCSQAqBTbbU7BE05513XnjLW94Spk/v/tek23K09Y1Qgc3EfyiaGNj89re/7TzmbfhRTTE9PiL1wCbbTVkIdvrpp0/6NafIl+O2fp0qYlX1PStXrgx/8id/Em644YZRUw8/Qi97ZF7Wv+xNzr/5m7/pvDlZ5CWwKaJW/J6hR58Ia97//XDPuTeODJKdOln6jy8ND125Mtx34VPBxm7vfE4nyJk6e4cJJ3zw8t+G2/7w30eumezRZtsPtv3n68w9bu+wz+eODzssfioo3vrIE+Gu068bdVpm/++9PsxetnhSjId/eHfnZM7wZ/LMOXpJ5zFaO+w5mCB60oJcUFigSGCzZeWGsPJPvhk23bBm3Hmf+cxnhuOPP76vr2X3339/OOWUU8IVV1zRmSf72iiwKdzq1t7YpsAma7LQprVb3cIJNFpAYNPo9locAQJVCgw6sMn7TOrsza+NGzeGX//61+Eb3/hG+PznPx+yN822fWWhzQUXXBDe9KY3TXjSpq1vhApsyvuTs/0PjdnIZX/+ShnVxvzDbV2BTS99evzxx8MDDzzQeV56dorv61//etfXnK985SudN7PKfrX161TZjoMYb/vPRhr+BwNZODpz5szSphTYlEaZe6Attz/U+RyQTdc/9Qb29N1nha2bnxg5eZM3dMlOsKz6s2vD+ktuHpl/vBMy4xU41hj7XfHKsMurnjZyS/ZIq9WnfXdUoPT0b70mzH3pPpOu+/F1m8Md//OqMPTI42HWYQvDzGfsGnb94/3DtF3L28eTFuGCUgSKBDbZPr/1Rf887vxlfWbN9n/fC2xKaXnrBon5e9pem5H3BJnQpldZ1xMgELuAwCb2DqmPAIFkBGIJbLYHy56BfeaZZ4bPfOYzo34r+xfO2TfBy5YtS8a4qkIFNuVJC2z6t0whsNl2lY8++mj427/9285j0LZ9vf71rw8XXnhhX4+K6V/TCFUKbP9Gy5vf/Obw6U9/unPSs8yXwKZMzfxjjfVotOG7sxM3e19wTJj3pgMmfNxYdv2jt9wfbn/DN8Lmm+7t3D7rkN3Cvl9+WZh5QG+fIZad7LnzHVePLGCP//X8sOijR4Yp06Y8+WtDIaw9a0Xnv+HXzq/YNyz59DFhxtJy92R+RVdWLVAksNn+nm1rLiusycYU2FS9G5o5X5MCm146JLTpRcu1BAjELiCwib1D6iNAIBmBWAObzpsh3kDtaR8JbHrimvBigU3/lqkFNtmKs2fwZx+6vG1QnL1Jn536ExL3vydSGWH7wObDH/5wyP7L8xlqvaxRYNOLVnnXjvVotOHRhz/TZuqsiR+9ml2/4T/vCL89/l9HCstClKWXnhCmzevt9MrG764Ov3nJV0fG2fWPnhH2/j/HhWm7zBj5tQ3fvjPc9tp/H/X5O1lYM+/kZ3VO48w6dDefS1PeFolypCKBzZ1vvzrcd9FTj/obXliZYU02psAmyi2TXFFtDWyyRgltktuuCiZAYBwBgY2tQYAAgZIEYg5sxnsDNfv1r371q+F1r3tdSQrNGEZgU14fBTb9W6YY2GSr/uEPfxhe85rXhDVrnnpkUnby5rTTTusfxQhJCOR9lEm/ixHY9CtY/P6xHo2WPQpt6aXHh5n775pr4O1PxmSfKbPzifuGKTtMzXX/8EVbVm0M937qppF7xvqcmSce2hJW//l3wvrPPfX4tW0nmTZ/xzD39/cOO//BfmHOi/cKM/aeE8LU353Q6akaF8cq0Gtgs/7iX3Yeh7f9q+ywJhtfYBPrrkmrrjYHNlmnhDZp7VfVEiAwtoDAxs4gQIBASQKxBzbZMm+99daQPZJmxYqnHgeyfPny8KlPfSrMnu2Dc4e3gsCmpD8UIQSBTf+WqQY2Dz74YHjrW98ass+uGX69/e1vD+edd16YNWtW/zBGiF5AYBN9i/oucKzPhVnw9oPDXue9OOQ5XZMVsPajPwxrP/SDvmvZfoDxHq2WPYLtjj+9atTn74w3efZYtl1f/4wnT98ctjBMmd5biFT6ogzYt0Avgc14Yc1rX/vacPnll/ddy/YDCGxKJ23lgG0PbLKmC21aufUtmkCjBAQ2jWqnxRAgUKdACoHN0NBQOP/888N73vOeEarFixeHr33ta+F5z3teF18/H+Z9//33h6uuuir8x3/8R+eDyH/yk590xp8/f37IPkT1BS94QecDyI844ohcb95u/0Pstm/8Zuv61a9+Fb7whS905vzBD5584+eAAw4IRx55ZHjTm94UjjrqqFzzZPf1E9hkH77+61//Onz7298ON9xwQyewGF57Nnb22UG/93u/11n/iSeeGA477LAwffr4j4z5r//6r5B99sfNNz/5r4GLPlYq68ef/umfhn/5l3/pjLP//vt33kh/znOeM9A/NmUHNplv5vlv//Zv4Tvf+U746U9/GjZs2NBZQ2b63Oc+N7z61a/uPHZrshBy+w9Enwgizwf/Zvvw7rvvDtdee2247rrrws9//vNR9WW9O/TQQ8Ozn/3s8PKXv7yzJ3feeedJ/VMNbMb6+jHWZ5hsf90JJ5zQ+XytBQsWhNtvv73zNSt7Y2zlypWdPy+Z2x//8R93vnZkf3b6+TqV4W/durXz5/TKK68M11xzTefrVTbX9nuql68h2zY12xerVq0KX//618M3v/nNUeNn68n2VrYfsnXn2Q+TbpgeLxhef/b3wNVXXx1+9KMfhfXr13dG2ba+4447btLPHxrrz/tk5Xz+858PJ5100mSXTfj7Ttj0xdfXzSkGNtmCH1+3Odxz7o3h3s/8fNTj0SbCyB6dttufHxLmLz8oTF+wY19ubq5PIE9gk4V6v33pv4Ytdz75/UWeV9GvZb1+3fze97436tGiEwXj2df37Humf/3Xfx31/XH2vWj2d2j2/VL2d0/2923RV/Z3cPYPwbLvL7OTtcPfg2ff7x9++OGdWrOA66CDDgpTp1YfeD700EOd78myn0duvPHGkfoyg+zv32OOOaZzGjj7/0Ue1zk8fvY99fY/7wyvPxv/wAMPnPD7/cn8t3XO1jP8s8VLXvKSzvcQb3zjG8M+++zTGabfwGai7wu2/V676PdFk611298v+g8/skfzZo9gPffcc7umm/nMXcPc4/YJO7983zD7qD3DtJ2femxmL7W5lgABAoMUENgMUtfYBAi0SiCFwCZryPYBQPZrF1xwQcgCkO1fRd4Izd7oy745zsYcftNvoo2QhSof+tCHwh/+4R+GmTPHf179eIFN9gb+2WefHT75yU+OvHE/1nzZPNk37ln4MVFAkt1bJLDJPicoe0P24x//eOcNz7yv7Ie5j33sY+HYY48d8wfZsXqQ1ff+97+/px8ss3DiZS972YhRVSerygpsevXNfvD+i7/4i3DqqaeOG9yUFdhkb8j/7Gc/6/T+i1/8Yt7Wd8LLD3zgAxPWmA3WpMBm2zBmGGqswCZ74+u73/1ueO973zsSnmwPe8UVV4RXvepVhQObrG/ZGx5/9Vd/NRJkTtS8LGg788wzO2/s5H3TKQucsq87n/vc5ybdF3n3w6QD5bwge0MmCz2zfZuFVZO9svre8Y53dAL/hQsXjnl5r288ZoMUfZNz2wIENpN1b3C/n2pgMyzy+D2bwwP/9Ouw/vO3hIdXrM0FlT2ybcn5Lwmznrt7rutdFJdAnsDm7v/9/4U1Z9zQU+FFv5b1+nUzb2CT/YOWD37wg53vTSd6ZV/bP/KRj3ROxE70ffj2Y2Tfl2WPVc7uzdYw2euVr3xlOOusszr/EKBIMDLZ+Nv/fvaG/UUXXRT+7u/+btzvI4bvyf5BTRZ4ZGtZtGhRrqnWrVsXLrzwws6p4Tw/72ThRvbzznjf7483afZ3dfaPKc4444wJf77Yto/Z9x5veMMbOgFS9hrre6+x5hv+vij7vmWyfZPdn/dnuFyg41zUa2CTfU+Z9T3ry/A/vplo/uwxmIs+cHhYcOrBYersHfop1b0ECBAoVUBgUyqnwQgQaLNAKoFNdhrhXe96V7j00ktH2jXeY4p6DWxWr17dGTt7I7XX19ve9rZO8JL9wDHWa6zAJvvBL/vv7//+73NPl/3Ak/030emLXgOb7Ie2008/fZRp7oJ+d2om+6E6+2yPscKk7HRBFmgNv7KTOf8/e/cBb0dR6HF86AQEDBAInTxFQJAiRXoLSA0o8qRKCCgGBESREqQLUvyAdJEiUqQjSC8RQjU0AUFAxWeIlFAEiVKF5H3+o3vcO3f37Oye3T1bfvv58HnP3D27s9+Ze+7s/mdmVX/zzz+/12l0A3bcccfZG/dgy/pgweuEoZ3yCGx0I6yyh19g71sOjerUTZsCHHfLI7BRYKhwUm0qmOnjW7ZgP4WIChwXXHBBr7avndwHNmnP6WPR6zmivj+ivmuiAhvNBjvwwANjb7Y120MhiGYIpv2e0rXrQZMe4iisSVtvCm0OOuigrjP29IBFD7K6XUNcnWnmoZap1Cy4ojaZKVg/6aSTUl+/Rktr1pNms7lb2geP+nwe30UENkW1lOTjFhHYDD9mDTP88NWTT57nHtON+der75p3H55i3v7ln80/J7xoPnwhfnZF2vf05FlUjtWbQFJgE7cMWtJZs36Xpf3eTAps1C9efvnluw54iLoWDXJRXzFpdrI+O2XKFPt3MHwvkeSjnysY0SAlhf9Jg6d8jhe3jwanqb+hfl6aTbOOzjrrrMhVB8LH0Uyd/fbbL/Xxdf1y0z2Dz9KwWf5Wy1fhmGY0pwls1C9S0KEBYWn7RTqX+hRxgznS1IG7b5rARuU++OCDU90XBuebe8slzaJnbWg0k5INAQQQqIIAgU0VaoEyIIBAIwTqEtgI+/jjj7cPmINNDz+1nJjb0U7zIFQj2XQT4j5U1+irtdZc0yy9zDL2dOpM62ZTI7vdTUHJIYccEnkT5wY2miGiB9waHR5seiivZQH0f3UeLY8Wfl9PsJ+CId0sxd0spgls4q47WP5KSwcES03oGrSMQbBcRPj69eD5iiuuMOutt94gl7/85S92WbfgWnRsLT0xcuRIr98dvfR91113tR7adEOqmSAjRozw+nwvO/Ua2GiJMd10R4WAGqWptivfbu1KD5gvuOACOxIwvOmdTsEa9AqF9OBBVtq0dIWW3QpuqDXqVKMvwyMvFYTJUQ8e3JvbYCmpZf7T7j/88EO7VIiWyYsaiakbbP3+zDTTTIO46zrD5o033rAPDLQMWLCNGzfOzmALX6f7PaPfBS0NFozYVXtVPc8xxxx2dKmWG1RoooBTD+rTfE+pHArZ9GBB3zXupjai3ystK6I6U33pgY9bvwo6NPsnqr66tYtgmcagXWipQy2h544C1TXrhdZqh3lvcd9ZOo/v9Ws/Pdhxv6/0EE/fY3rwo+3pp5+2gUyw6fvZ/YyWc9H3ZC8bgU0ver19No/Axp3NMP/eK5iFT17XzDj74O/D3krr/+npH00z/3rxn2bqrS+Yt6993vzj138d9OFFTl7XDPvOysbM4H9c9uy/QLfAJi6s0fK6v/nNbwr5Lgt/b+rv2VVXXdVZBld/D/V3NDyYadtttx0Q6LsPtLXM19///vcBf1f0PbvOOuvYwGTy5Mn272jUrBj1g7REZbcZMHH9Mh179dVXt9/n+v+79cuS+uG9tBL9XR0zZsyg/r/KpP7gWmutZWadddZYB/39lUPcoAndv4wePXrQ323f4+vafMKxbn2VoF8UV5/qn9x55512aV5tSTNsup1L/Vm1f/WLPv74Y7vUr9qP25fV8nqacRQ3+ChrnfoGNnHXECz/p7JrIE23bb5v6P1r6zLTJmtl8TkEEMhVgMAmV04OhgACbRaoU2ATdXN35ZVXDnqgneZB6M0332xDheDBpjrImjWgZbjcYEQPNJ9//nk7Cip4p4rajh5OXn311fYdL+4W9dA62CduKSGNctcDXoUz4VF2usHRw0Y9gI/a0gQ2rqWO973vfc8+zNWNdtSmm2WNYlQZwptG6+lBsLskhR4c6+GyZooEm2acaMmCqAfG7jl1Y6WZJkHdxJ2niN/fXgIbtT+FGJptEN50LVq2Qu3EfagQtwSVPqMbSd+lnJJublWeqGvT7AjVrWYfRC2bpYflehCgEYzhm91uIVpdAxu33cksagRy1PeM9tXvqSy1rF34d+K1116z3ynBA6w031M6rgIFHTMcwmhpQp1La9mHv6/0XaWHP/quCi8Pou83rVe/6qqrDvq1iXqYE3d8fVjl10MELY8XDm6S2myW31c9sDjllFPs71V400MshYZ6oOe2W80gVMClMD5slvRQS8f3fdCS5VrCnyGw6VUw++fzCGz+fuUfzaQd/hvszr3ZEmbxS75oZp5/SPaC5fnJ6ca8++ir5sV97xmwbJpGZC9xyaZmpqHxy7nmWQyOlY9AXGAz9Yb/M5N3//fAlvCm8HyWWWYxu+yyS+ef1QcJz1rOp2SDl0D1eX9eVD80KI8G68bK4+kAACAASURBVGjGzZJLLjmgiArV1d92/+6EZ69GXVNU4K+/1XvvvbcNIdx+r/6GatCRzhNeMjapH57VU3+vNMgnfG/RrXz6+6sBPepPh/tkum9Qn8Dtj2ugjwK08GAwHV8DSNS3dt8F1G05s24DP3T9d9xxh9luu+0G/N3V32r9PVafIvy3WmGFlk3T3/ZgVk3YsFufNm6QiWbpyCWqP6v39ugeRr8H4X7BPvvsY+9jfGYP+daxbz9CQZKWrA36UaoXWen3NijPz3/+cxvmxW0zzjWrGXHdlmaukYv5Fo/9EEAAgcIECGwKo+XACCDQNoE6BTZRS0FFLX/k+yA0KlDQA0iNAuy2aVSh1sxW2BNsepioGx93iwts9OBUS6JpmbC4EYFRS7V1uyn1DWzeeusto6WbwjeGmrmkm+OkpR50s6z9NNsp2DbYYAP7gHPhhRcedP3uw++km+rgAHpAq/PomoJNN4GbbLJJKb+ivQQ2mlWjG+PwzaDPknZxy5Sdeuqp9oY6qp2kfUGrbnAVoOmmPtj0sF9hzCKLLNLVVp/VrBOtLx6+trh6qWNgo98NPTTRA6Fgiwtk4wKbbjPuwsC+31P6jDvbTP+mUaFaAqVbvUWNKI4KPhUmaXnHG264oVNEn+Nr58cee8wuKRl+EKQHIvqOzGu9/0cffdQ+AAoHQz5LmajN6nvOfadQ3EOt4OJ9H7T0+mVEYNOrYPbP5xHYvPvYa+Yvo240/3rlHVuQWRaa04y4fiszx+rRy0TGlVZLmU059mEz6xJzmyGfH2aGLDefUagyw2z/nqmjJc7eeeBl894Tr5t3H33NzLnWQmb40WuYGWbymyKj2Tb/t8V/l3wdsuL8ZskrNzezLT00OyCfLF0gKrCZZ8slzYv7DZ75rbBGM7rL+i5z/973EtgkzWKJelCvh9y33nqrnYkStbkO2l9h/k477dT13W76O60H+Zodm7bPlKaBKHzR38xg8ylflIOCp+uvv97OGAo29ds12Cb8Envdg+i+RQMsuv2djlo6udvAj6g+lE9fIm52UbfAJqqfvtdee9kVDOQXtwV9We0bDkk0mEWDl/LafH/31CdXHyXYVE/BTOxwWZJCG82aXPiEtcwMs/ZvhmdedhwHAQTqLUBgU+/6o/QIIFAhgTYHNrqx0EO/IHjxucEMqs59P4uOo4en7k1CXGDjs3yDzqWbGM0ACo88iwuVfAMbPWAdNWpUZxmttEuN6UX1eniqEXva9FJzLYURLJcUbt7ug2bfZdFefvllu7yFll3S5hv05PWrlTWw0ShOjdTTjVWwaaSoZm1puaykTaGNRgZq1kCw6QGEZni4I03187SBzdtvv20fCujGNNh8Qspg36h3SV100UV26Tp3q1tgowcTeqhx3nnnDbiUuIf7UYFLt9l2rk+awMb9vtF3lUb9+iw9du+999pZeeFl89wZge7x0y5t5o6ozfP3NSq89Q0ZZa6HM+eff76dnRRs3R44aR/fBy1Jv89JPyewSRIq7ud5BDYfv/WBmbzHePP2dX/uFHTBQ1czw4/+gplh5hm9Cv/x1A/NS/veY968+NnO/u6Dt3ceeMX8efNfmWn/+NDuk3Ymzwd/eMtM2v5W896Tb9jPE9h4VU3ldnIDm9mXn8+8//TfBpUzCGvK/C7LK7DRwAE9wE56H03UwKO4vkjUvkmhUBhVszL23Xdf+/65YNPfFA18ymOLKl8vAz/cmex6L47eOaj7iWBLM6hCg8d0j3P33Xd3Ph/XL3IHaamPotnBK6ywQiKVZtpoVknQV9EH4gKbqMFHaZY2i+oXKODUzPiktpd4If/Zwacf8f7779sBVOFlubu9h7FbaPOJDRY1S/xiUzPLwnP6FpH9EEAAgUIECGwKYeWgCCDQRoE6BTZuUKD60o2ARvyHN98Hoe4NptZ91oNsnxuL5557zj4A1EP4lVZayYYVuiFylyGIemitEW0aTTd0aPLoVj2s1Oi+8Lt7ol6Aruv3DWy0rNuNN95o5PnnP//ZrLvuunZ5AJ9lynSeNA/idVOk5RnCS3D4LIumkf66+Qo2n8/k+fubNbBxw7Co0Y5J5XTf/aP9414KnDawUeCih/O6gX/88cftjCq1xajZUXHl9G1nadpJkkncz31n3UV9Xm1TD2L0+3DLLbdYB/edLN2CkajvmbjgNur8vt9TUft1e3eQe66oEDH8vRn18zQPc3S+qGNoptnWW2+dtWo7n1OdaBS03ssTbGlCRn0m7oGYArqo0cU+D1p6vjBjBp17pen75XFYjuEhkEdgY6Yb8/rpT5iX9r+3c0a9+Hnxi75oPrF+9xmLwQfeuuKP5q973tUJY7S0zZKXb2Zn2ATbv15+x7yw8+3mnxNetP9kl7+5Zgsz1xcX97hSY9zAZ66NFzNLXLaZmXlYRZZu87oKdnIDmyiRcFijn5f1XZZHYOM7oEfXpb/fmoWt/4Itbrk3N0RIE/gHx3aPoUFLCm3mmWeenhum+jFahjmYuZxm8JhO7pZtyy23tLOmg3sMdwZHmnuQ4OKiBo24S1LrfkV99fAM/DR9d80E0tJop59+esc0LrCJGgyWdoaMewz113VvtMoqq/Rcp76/e1H9u6TVBOJCm3lHL2sWOXU9M9MnWeoylwrkIAggkFmAwCYzHR9EAAEEBgrUKbBRSKIXqgcvo9SV+L5bImrE0rvvvmvXrtZNV7BpdJ9G3oVflNpLm4l6aJ12ZJ4bAujFo5dddpnRKPHw5vsgvZfr0WfTPojXS+u1PnMwaq7bEmo6vrtUXZbQo9drzBrY6H0zY8eO7Zw+zQP84ENRN71aHkHtUi+cDW9pA5teXfR533aWtp1kKVtUYJPlOFGf0cOjc845x85wi3qoH3WjrdlR+s9nKTDfwMYNLLL8PmjWkB7gaDac3qG03nrrmeWXX95ettuG0j4sCuzctj9u3DjbVnyD4Lh60wuIw8uUJH1/xB3HLV+3B25lPeRkhk1ev63pj5NLYKO/V5Ommhd2ud2GIsE2xxeGm0XP2sDMscoCXQum2RGTv/7rAe+X+eT/LmUW++lGA94vM/3j6ebVox8yU37w8IBzLH7hxmb2Zefteo5p7/zLvPSd+8zfznu6s9+C41Y1w3+wpveSaul1+UQRAkmBjRvWqAxlfZflEdik/W53ry3q72/UoCH9XYoL6+PqzZ31nWaAV1JbcAOVtO9rVNk0kEsDcPTeFg0ik6X6MFGzotWv0f5pNvf69Vl3UMYbb7xhZ+Jo6dxgSwof3DK4f+/jAhs35NLy0urjzD///N6XFdXXzmITd0Kf372o4FGBm1ZscO/xwueJC20W/9nGZt4xn/U2YEcEEECgCAECmyJUOSYCCLRSoE6BTdTD2ahR3L4PQlXh7rrR+jc91NS0fL248jOf+Uzie126NZxeZvEEx9VSTRphPn78v18qq5sw3QStscYaA07t+yC914ae9kF81DJc3W7i3BkmWUYD9nqNWQKbqKUN4t5tlFQ+d4ZR3E0rgc0D9oXzeW8KbLWMnZYSc19mH5wr6nsmbiZUVPl8v6cmTpxoA4tg9K2WG1NgO2zYsFwu231A4o7O9T2Jll5bf/31O7vnNQJZo3XDMwzjwsukcrrBd7dgyudBS9L5fH5OYOOjVMw+eQU2Kp07S0b/ppk2w4/4gvnk9kuZGeecZcBFTP/gY/P3a583U4552Gi5smDrNjvnvd+9YV7Y4Tbz/rNvdvafY7UFzULHrWk+seGikUuwKUx65dAHzVuX/3HAOZa8Zkszx6rdw6Ri1DlqLwLdApuosEbnKuu7LI/ARsu1nnbaaWaOOebwYnKvLWr2eVRgETUzP+mEUQO88phFGtVvjFvaLamMUT/XDGL1Y/T3T1vWWSRR7/x0ZzS5qyDEDS7rdh1ueeP6vu4AjL333tu+o2f22WdPxaRl7kaPHt35TNb+RdRJfX/33BlSOpbCGt2HapayAjh3sJb2IbRJVdXsjAACJQoQ2JSIzakQQKDZAnUPbKJmzvg+CFXNRq3NHK5xdZo1Um3bbbe1L/FccMEFvUbPB8dwb2KzPGz1fTBcZGCjd6u8+OKL5r777rNLaukGI/zi+W5rLssizeh7d+mFrKFHL7+5WQKbqGAq6w29e+Mb93C5jMBGIwDffPNNe8N/00032RfTh5cOi1uGJG2wl6W+8p5hozBUQcMRRxwR+c6gcBmzLGWR9Pmo3yP3pj/tQ60kV/d3U+9M0mjVWWYZ+JA56Tj6ftD678GWdrR01PGjHhJl/T6IGiEc973l+6AlySTp5wQ2SULF/TzPwGb6R9PM6yc/bl4+5IFBBZ5p3tnNXCMXM0NWmt/MMNOM5sMXppqpt0wyH77wjwH7apmzhU9c28y35/LRM18ill8LDjDb0kPNnGsON7Mv8+/ZNh/97T3zzn0vm3cmThlUnoVPWNsMO2Bl73fsFFcDHDmtwF+/eZf527n/nSkVfD4urNHPy/ouyyOwiVvuN87JJ7CJ+t7XewYXXXTRVPz/+te/7MwR9TmCLY/ZGFH9pHvuucfOgs1j852h73Mut6/g1pc7aCPL4A/33aJRgU3UzJgtttgik9nTTz9tV2oItiyz4n3bZ1xfOeodSeFjagDRyJEj7btH1S4WW2yxzkAiQhuflss+CCBQtgCBTdninA8BBBorUKfAxh0JHjfTJE1go4rVTYbeR6OH30mbXsat8EYd56WXXjp29H1wHPdmLMvDVt9p+70GNsE7PXSDq//koXed/Pa3vzUa5d9tSwps3Jeexj3MddewznPZiaS6Df88S2CTZ0Dhu0xVnoGNfm90DZrh9Ne//tU888wz5tFHHzWPPPKIDWzitjoHNiuvvLJ9f8+qq65qNBp0tdVW83q3lCzSfs+4fr6fd0eAZh1JGld/7vdGmt+TbvtmXVotfEzfsNqnzGl+P8t6yElg41NzxeyTZ2CjEiq0+ds5T5mXD/1N5300viW3Yc0P1zTzjf1c1yBFZX7tpMfMlKMe8j10Zz+dY8GDVrFhzYxDZk79eT7QX4E3L3zGTN7937Osw5tmgiqAiNvK+i7LI7CJ60v4XltU4BPVl8urJtOWN+q8vjPos5bZHdQSN2PF5/hJAVnSz33O4f7NjypvVL/A59g++/Ti4x4/ze+e2ukee+wxIBCMK6/uPfXOVM2+UR9WgdOYMWMG7c7yaD41zj4IIFCEAIFNEaocEwEEWilQp8DGHd0V90DQ90FouMInTZpk3z2hh6O+m5ZOO+CAA+yI/DnnnDPyY+5NbNoRhMFBfcIYn33cQmrmzEMPPWQ0QlNLrrkvXfe1SApsfF9K7t5c77bbbnbUfpyvb/nS7le1wEbljzLuJbBRQKf61s2eZjU9/vjjaZns/lULbJLaYqaLjPhQlu+Z8GF8P5/l9zrNNbY5sIlbwi7Ng5Y01u6+BDa96PX22bwDG1ua6ca89/hrZsqxj5i3r/uzVwHn3mqEWejoL5ghKy9gzAweH5k23bx9/f+ZV46aaN5/6m8eHzBmznUXtsuzzbXRosbM6HMSr8OyU0kCcWGN3kM2YcIEM99888WWpKzvMgKbbI3Bd3BOtqMbGwCEl43tJZBw25J7LAKbgbWU9ndP4Z2WdTv77LMHrGDQre61CsS+++5rZpttNvt/3Y3QJutvDp9DAIFeBAhsetHjswgggEBIoC6BTdQsk7jp9r4PQt2GEH6ArQd5PjNudAy9Y0UvDY16QWRVAxtdqx7QK6TSMle+m2Y1aWk4rTMdDnd8HpK7S51FrRXt3uCkeSeI7zX47Fe1wCZuplHWwCbLjaHcNMNs2rRpdtZNsBHY/LRj4fN7EOzs+z1FYPMdu6RisGX9ToiaYRP3Lq20D1p8vlOi9iGwySrX++cKCWyCYk2bbvT+mLdv+Iv55z0v2ffOBO+q0XtqZl9uPvOJ9Rcxc48aYWZfemimEEUzet57/HUz9bYXzLsTp5j3f/+3zjJrwTnmWGO4+eSXPmVmW3YoS6D13mT6coS4sEaF8Xn4XtZ3GYFNtuZR58DGXT6MwGZgG8j6u/faa6+Zq666yg6m0oA6n01L2W6yySbmqKOOGrQ7oY2PIPsggECeAgQ2eWpyLAQQaLVAXQKbN954w+jmQGtIB1vcyyF9H4R2q3g9lNayUFou7cYbb7TvbOm2LJRCGz1UdF8EnkdgE/Ueh6iHlr4PdhXWXHfddea73/1u1xk1WjdZs5i0XJReeqmp95/61KfsyK+dd97Z3H777akeVGuprR133LFzA+K+kNSdhaNw4PLLLzcjRowo/Xe0aoFNnu+w+dOf/mSXUNHD6m7bGmusYZZZZhm7TNjnP/95s+yyy5p55pnH+LazNEtQZa3gqHfYpAlNsp5Xn+v1e8b383m9XDfuWn3rsxerrJ9lSbSscnwOAQTqLtAtrNG1Edj8wr6YPdh8lkTLY6nOPNuV+46duKWes56zyBk2rnc/A5usAzmyuvp8LmtgExxb92qvvvqqefjhh+0seM2m67YKgu6ZdC96yCGHDCoeoY1PjbEPAgjkJUBgk5ckx0EAgdYL1CWwUYf1S1/6knnllVc6dRbXQfd9EJqm8hWa/PGPfzS33HKL7ThHjXq69tpr7fttwpv70DrLSzjfffdd8+1vf9ucf/75nUNHvcze98Hrs88+a4OTJ598snM83SRutdVWdl1khTPDhw83Q4YMiSTK+iA+KngKm7nvudlvv/3MSSedZKf6l71lCWzefvtto3cUXXPNNV3ryeda3BfFrrLKKuaKK64wn/70pwd8PO0MG4ViCjrPO++8AcdZd911bZtYc801bUA299xzG3f0f/AB33aWtZ34+AT7tCGwcW/6s7wHq5vp8ccfbw499NDOLnm/IydNfbr7Rn1nnHLKKbYNp930oGOnnXYyDz74oP1otwdjvT5o8S0bM2x8pdgPgXYJJIU10iCwSQ5sNBt8hx12MOpTJX3v96OFRfWT7rnnHvty+Tw2ty/pDpRKcw6tJKCBXsHm9hXyCIc0IOxb3/qWueSSS+xpotr4+++/b5ej1tJhwfbDH/7QjBs3Ls3lFL5v3v0ILWH94osvmltvvdXo3kkDCd1NS6oNHTrU7L777oN+RmhTeJVzAgQQ+I8AgQ1NAQEEEMhJoA6BjZZDO/roo+3I/mDrNkquiMAmzK3ZN+ow66YiPNop6kGnezOW5WbJHYG30EIL2Vk/eogf3nwepEdZ6gWW55xzjll//fVjH9KHz9PLg/g777zTfPGLX+wcLjxL6oILLrCBR7DFLVeUU9PvepgsgU3Uw+WsN5FXXnmlfcgQbHFBX9rARjd4GoGnm2Jtemh92GGH2UDQNxjzaWc6di/txLeO2xDYaJaffjeDbeONNzaXXXbZoNl83czUTsaOHWvfBaVAVjOnFM6qzt22ttlmm9mHJfPPP79vNRS6X9JDIt+TT5w40X73BG0/LgTV8fJ+0BJXRgIb39pjPwTaIxAX1uy5557m3HPP7UAQ2CQHNm+99ZadnX/zzTd33Ko0GyNqQNZFF11kdt1111QN/thjj7WzpjULfrnlljPqM2pWdJqBCt1O6BOSPPfcc+arX/2qeeqpp+yhssxmcu934tq4O9Ak6/tBUyGn3LnIfoRm3zz66KP2vTXhAYTBvYIG9Y0ZM2ZQiQltUlYiuyOAQCYBAptMbHwIAQQQGCxQh8Am6uF5t9kXvoGNZppotPVvf/tbe4Ohm7pvfOMbXs1EnWWFHAppgi3qxsJ9aK0H5FqObOTIkV7n0U56KL355pt3HjTGPVD1eZDu3gzp+HoAoKAkbkaFW1D3pkw/912GSjOkdCM6fvx4e9ggwFpggQXsqPngXRV6KH3xxRcbhVP92LIENiqnu3yVu8a3z7VEva8pbvm/NIFN1HFVF2eccYadUeOzRT1c4B02xb7Dxh0hHBfYdqs/NygNt0t3BK6Of/3119t3VaXZNPNQD430Li8toRc8NPINAuPO5ZZ9gw02sIHKwgsvnKZ4g343t9tuOztrUcv8uVuRD1rC5yKwSVWF7IxA4wXiwpoLL7zQzDLLLAOWACOwSQ5sogbSZJm9reBHoYCWZ1YQotnOo0aNGjTrOUsDdcOHuP5e3LHdWSnaLxjwFPUz3bvoWtJsUfcO7kz/qHAsajWAbud173fi2vgNN9xgttlmm86hsiyhrPs4DQi5+uqrzZJLLmk+97nPGS0FrAEyM800UxqeyH19+hEK1HTNTzzxhA1gdE+kAYq+59fgwS222KJz/nBI9vOf/5zQpuda5AAIIJBFgMAmixqfQQABBCIEqh7YaAmngw46aMDUdz1Q1PJQcUsG+AY2va637DP9P2qWweGHH26OPPJIrw551IyYuM/7BDa/+93vjB5U6j0m2rI8/NWD2a985SsDWpNvYKMbpOOOO87oGoJNN5aLL7642X777TvLtKUxKuIXO2tgE/Xwu1tbjSp71LnjRoSmCWyibtzTLi/lvodI5SewKTawcd/tJHMte6GHOj4ha9R3SLje9ZBljz32sEFysGmJND00mHnmmb1+vaZOnWpHeipkDba0D53iTuSOENZ+aUdI6yW+CuP1kCfY9H35/e9/P9LQ50GLF0zCTgQ2eShyDASaIdAtrNltt90GzfwjsEkObNQy3D6rAhf1y1ZYYQXvhqN+qvrOwQzNLH3nuJO5M5/Thg/ucsLuTH53lurWW29tl8XVQCnfzf2bGDV7Jqp/n2bmS1RfJa6NR/VF0w4+e+mll+xAvbvvvrvDkLZP3M3Ppx/hOyAv7jzuPYBbL4Q2vi2c/RBAIE8BAps8NTkWAgi0WqDKgY3W69WDSfcFinphut5tEveOFd/Axg0v0t7E+bxbIiqw0Qh0vedk1VVXTWx7GnGlm8Rg6bVuo999Ahs3UEj7gtOoGxxdhG9go33d9xGp3BrZpncUacs6wj8RM8UOWQObqIfraWaxqM0rzNNSasHW7eY9TWAT9Y6dNEu2RZVNZSSwKTawkbG7XKBuyi+//HI70jdpc9uI+/ulhyynn3662X///TuH0neUlmUJL8XW7Tx6+KXlesJL7al8Wp6j1y3qIc6GG25ol21bZJFFEg+v69NMGpUv2JK+Y3wetCSe2GMHAhsPJHZBoAUCSWGNCNzvJQIbv8Bm0qRJdmaSHo4Hm2bH6z5Cy4Qmba+//rqdkRIe1KABRgoIfGcndzuHO/Nc+6pfrHufpEET+vuo6wi/h86dQeQGOjp+mnAjqt8fN0vJ7d/rHkP3O+GlkOMsdE+mpYC1+kGwxbXxDz74wA640D1iuK+smWg+/SK5KZzRgMBgU79Hs4u1bGwem08/wp25lMZLZXQDn6glcwlt8qhNjoEAAmkECGzSaLEvAggg0EWgqoGNbmC0vE74pZK6DD28TuqQ+wY2UQ/XNcVey1otuOCCXdvNlClT7DJi4XWxo5YZiApsdGA9yDzrrLPs8kFxm2bBKJzSyL5g6zZazSewcZdXSnNjqJs2jZrX8gHuluYlqe6Ifr1TZbHFFrMPjbXpf+sBtV6c2a8ta2Cj8moJCI3aCx5e69/0jhjNLOr2cECBiNqQbrzDn9XNuF70GrVEglvObstFRa1Brnaoh9nDhw/vSq2b49NOO83+TobLpg8pYNJ/7sNn3mHTvfX6fk/pKFEPdHy+q1RXBx98sPnJT37S9Tsk6oGWvmv1HeW+K8u9qqefftp+F4bXUdf7cfQ9mtfvsBtcqww6h5bz6/ZdrbBGD9n0+xN+31hS6O/zoCWP7yYCmzwUOQYC9RbwCWt0hXUKbJZaain7oL7bLJZev2d9Z8lHDUqQ51FHHWUf2McN/tI+6vvowX44ENFDdQ0YCC/J1WsLdAdl6BzqD+64446xM2l1XZodohfMhwd1ubO6o8KNeeed1/59V/DUbaauwqoDDjjAXm+w6b5F9muvvfagy44LUpL6Erq/0HtB1X8Ob91Cyah+gc+9VZSbzqnrVD+912Vcg/L7tO+oASk+97k6h+5hdU+m2VLBNm7cOBv2ufcLhDa9/obyeQQQSCNAYJNGi30RQACBLgJVCWz++c9/mr///e9GD/+uuuoq22l/8803B5Tcd9R3mgeh7jIHOuFWW21lH0DrPQwzzjjjgDKoo//4448bdYrDQYpuXLRMj9ZBDm9xgY32WW211exMio022mjAeaZNm2a0RMKBBx7YWSJM+yfNAPIJbKJCKt0YHnHEEWavvfaKDBS03NG1115rTjzxRKOAIGpLu0SR+66X8DHzXJIg6y9/L4GN2p8eApx55pkDTq92pWWmVl555UE3yJMnT7Y3iuEXCuvDSQ/lo14oq5Bzp512GtR2dTz3oYD+TQ8E1A7dtqufKUT6zW9+Y0dw3nTTTZGccSEigU331pfme0pHigoCNWpV7cb9rtL3lMJZhTXhUcHdZve5s2R0Tu2v7wY91HHDRj2Y0feCZliFvxd8v6fT/G5GjYbt9h2qn6n9KQTWcjDhkNHnYYjPg5Y05Y/bt6qBzYeTpppZl/R7r1UeDhwDgbYK+IY18qlyYBM3g1dhedwD8F6/Z30DG9lFzZIJ+j9agneZZZYZ1C/TQAbdC4SX+tRn0szO8W3XwTtywgOigr65Zoe6M3nUf9AsVt0nhO+V4kIHDQDTQKLwwAodX9eizwwbNmxAUXUfopnzCqrCM5O00wknnGA/Ezf7RzNk9ML78LmWXnpp25fQcsrh9qDzPPLII/Z47nl0rm6BTVy/QDOQ1S/SbBO37ekeSP1sDT4Ku/n0C3zrMtjPt31HzSzS/aGuQbOJo5zVNlU3agPBlrR6A6FN2hpkfwQQyCpAYJNVjs8hgAACjkDRgU1e4OqI6kG+Zl8kvbchzYPQqNFgQZn1YH3NNde071fRpofqenitwCa8dRsJ5z601r4azad3KoTPoxuL+eabzz5k1HsW3GDEZ7SdT2Cjc0aFVPp3GeumRTc7Gp2lh5wTjZNkyAAAIABJREFUJ060S5iFH3jqxmvEiBHmtttu61yDlk/S0l++W9QSDfqsz6hM33P0sl8vgY3O++qrr9olNNzRgvqZ2lVQ33LVTbFmKLmbzw1k1EOS4By6AddLihXGBKNc45a0U/vSS+b1wlX9/7oRfvLJJ+0Nd3hmgn6mG0jdYGvWhzbNrtDsmznmmGPAJRDYdG+Bab6ndKS4JSJ921TSd0i342s07siRI+1SIfpuUJu45ZZbBrQNlUPnULCrB0y+L831/T2Nep9Z8Fl9J6l8+q7WS6YffPBB+/DHnQ3mGyb5PmjxLXvcflULbBTUTB4z3sw7elkz727Jy+31ev18HoE2C6QJa+RU5cBG37tawksBeXjTd3Mwk1zhjR7AB1uv37NpAhudMypICMoS7pfpWtQn08Apd9MgCc1Y/Z//+Z/cm25c+dy/v9pvwoQJg/7+Jg3w0TWNHj068u+2Bp3p3TezzjqrvdfRtUcN0PINq+LOFf5brT7i+PHjB91ThWGTlv3r1i9Qu9Os82CJNN13aFWEqMGAp556amdZ5rwq1rd9x80AUznkpftQBYraZHbffffZezN3SwrStD+hTV61y3EQQKCbAIEN7QMBBBDISaAOgY1GGqkzrU5rUlgjlrQPQtV5141meFq5L69upBQk7bzzzpGjoNyH1gpDNGJP6y5HjSaLOq9vWOUb2OjBrG6qtb/7QDPpujVL5Ec/+pF9mK+1poMtblmsuONFzfTRvnqxrmam+KwrnlTWXn7ea2Cjc2tEp9rVz372s9RFkbPalQKsblu3G73gcwroNtlkk85h7r33XvtAPW62VNz5dOOoUYkKfzSDR+9D0ha1Zrb+ncCme7Wn/Z7S0eKWzUtqYApS9DuvhzXd1sTPenydX+dQODh27NjEdfeTytvte0MPJRQQpv3u0t8RzbhRKJm0+T5oSTpO0s+rEtgEQc0/J7xoi7zS9P2Sis7PEUCgB4G0YY1OVeXARuWLmgUaJnKXDe71ezZtYKOyRC017FuNCmvUP03ql/keL2q/rOXzWQpM59ODfr1/RoNu0mz6+66lfdWn9emfq2+qQV2auR8e9NPtnDqHlvhSYKRgQVtSYKN9dD+hvkf43Y++1+Z7f+V7vPB+adq3+oOaya5l+tJuctOsfs1S6ra8X3BcQpu0wuyPAAJpBQhs0oqxPwIIIBAjUOXARi+iVwd0u+2287pBCC4xy4NQzbTRg3WNDve9udBsn8MOOyxyiaugLFGBzZVXXmnmmWce+8LMpIf5mrWiZbSilqtyq9Q3sNHn9GBWSy/o2D4P7vWwU8srKUjQEgN6WD9q1KjOLIvNNtvMrnE9//zze/+uuTcz+mDapdW8T5ZyxzwCG51S7eqXv/ylOf74481TTz2VWAqFIlpu76tf/arXjZcOmBQ4Rr1b6YknnjBaBiRumbNwQRVK6iZaM4Y0a8ed1aObxVtvvXXQeuYENt2rO8v3lI4YLMuokNSn/rotxRdVwuD4CufCy6l1u5q050j8Reiyg5ZQueuuu+xSbBppmrSp/eohk0JKfe/6bGketPgcL26ffgc2blCjci5+4SbMrumlUvksAgkCWcIaHbLqgU3SQ2f3/Rq9fs9mCWzkGCyLpeDfp7+vvyHq6+tviE9Y0esvQNyyXVHHzVI2DSbSIDj1Dd3ZJlHn0N93Lb+lwQ4+g+bCx4hbVs49TzAgaPPNN7f3fVo2WZtPYKP90vYL9Jk091dZ6jRt+9Y1XH/99Ta08blfUJnWXXddu9Scu7R2UnkJbZKE+DkCCPQiQGDTix6fRQABBEICVQlsNMpJo9Y+85nP2Ae/+k8vonffIeNTeVkfhOrY+qyWgdKsBI1E00yS4IZGNxSaWr/++uubrbfe2oYoSeWLC2x0LHXOdS69O+L222+3wUmwNJVG8ml5A3n43iClCWwCR72fRufW8ka61mC5N90EKqRRPSiM0XIR4ZH5Wm97jz326DzQVbn1glmV23f7y1/+Yt+fEqxzrSXAtB6zllvr95ZXYBNcR7hdaQk0BSaaISA3LTO1zjrrWDsZ+IyQc30UDKkO1ZbcZcziXkKq0E77aomIcJl0bN2Y670oW2yxhb0hDK+frgf6mq2hm+pg0828wr9wGyGw6d6Ke/meCh5QPPPMM/Z3ULP1NGI2+K5S/WnpOo26VZvqNqsmrpT6ftLDFi3RqOVNtAxLEO7q+3q55Zaz34UKbvV9lvRdmPfvtNqvvq80ijfq+uPar0850j5o8Tlm1D79CmyigpqgfMyuyVqbfA6BZIGsYY2OXPXAJvi7pCBdD4S1hHB4QJDeoaKXz6vfE3U9CuE1kMR3yxrYBMdXMKK/HZoZpAfkQb8s6ANpGSoNGHP7QL7l63W/uP55sHyx+oz6+7vAAgtkOpWWZtbgB90DhPv/Or5WA1AfQoFJr3/f1ZdQX0WD1dSXCJyD69DgN/U11c90+0W+gU0AoH6B+ioKPnQPp2XQglAuuIeTm0KoRRdd1Pv+Kgtw1n5EuG/jXkPQ91If70tf+pK9J83Sv9P1ENpkqVU+gwACPgIENj5K7IMAAgh4COQZ2HicrnW7dAtsWofhXLAb2GiZBi0JEPeC2rZ7cf0IINAsgbIDm25BjWSZXdOs9sXVVEugl7CmWldCaRBAoAkChDZNqEWuAYHqCRDYVK9OKBECCNRUgMCm2IojsIn31VJhX/nKVzo7uO9aKbZmODoCCCDQX4GyApukoCZQYHZNf9sDZ2+uAGFNc+uWK0OgzgKENnWuPcqOQDUFCGyqWS+UCgEEaihAYFNspRHYRPtqKYp99tmn82JRvbj+4osvNgsttFCxFcLREUAAgYoIFB3Y+AY14mB2TUUaBcVonABhTeOqlAtCoFEChDaNqk4uBoG+CxDY9L0KKAACCDRFgMCm2JoksIn2ffjhh+36y6+88ord4eSTT7Yvtvd9X0+xtcbREUAAgeIFigps0gQ1wVUyu6b4+uYM7RMgrGlfnXPFCNRRgNCmjrVGmRGopgCBTTXrhVIhgEANBQhsiq00ApvBvppdc9BBB5mzzz7b/lAvzbz66qvtS8zZEEAAgbYI5B3YZAlqZM3smra0OK6zTAHCmjK1ORcCCPQqQGjTqyCfRwABCRDY0A4QQACBnAQIbHKCjDlM2wObl156ycwzzzzmE5/4hJk2bZr585//bI499li7/FmwHXDAAea4444zs802W7GVwdERQACBCgnkFdhkDWoCCmbXVKhRUJRGCBDWNKIauQgEWidAaNO6KueCEchdgMAmd1IOiAACbRUgsCm25tse2CiYGT16dCyyZtdcccUVZoUVVii2Ijg6AgggUDGBXgObXoMacTC7pmKNguLUXoCwpvZVyAUg0GoBQptWVz8Xj0DPAgQ2PRNyAAQQQODfAgQ2xbaEtgc2N9xwg9lmm20ikeeaay5zzjnnmB133JF31xTbDDk6AghUUCBrYJNHUBNwMLumgg2DItVWgLCmtlVHwRFAICRAaENzQACBrAIENlnl+BwCCCDgCBDYFNsk2h7YPPDAA2adddYZhKyw5oc//KEZO3asmXnmmYutBI6OAAIIVFAgbWCTZ1AjDmbXVLBRUKTaChDW1LbqKDgCCEQIENrQLBBAIIsAgU0WNT6DAAIIRAgQ2BTbLNoe2EyZMsWcfPLJ5sYbbzR/+MMfzBJLLGG23nprs8cee9hl0NwHlsXWBkdHAAEEqiPgG9jkHdQEAsyuqU5boCT1FiCsqXf9UXoEEIgWILShZSCAQFoBApu0YuyPAAIIxAgQ2NA0EEAAAQQQKF8gKbApKqjRlTK7pvz65ozNFCCsaWa9clUIIPBvAUIbWgICCKQRILBJo8W+CCCAQBcBAhuaBwIIIIAAAuULxAU2RQY1wVUyu6b8+uaMzRMgrGlenXJFCCAwWIDQhlaBAAK+AgQ2vlLshwACCCQIENjQRBBAAAEEEChfwA1sPvuX3czkMePNPye8WH5hOCMCCOQicOGFF5rddtstl2NxEAQQQKAqAoQ2VakJyoFAtQUIbKpdP5QOAQRqJEBgU6PKoqgIIIAAAo0R4B1ejalKLgQBK0BYQ0NAAIEmC8SGNhduYubdbdkmXzrXhgACngIENp5Q7IYAAggkCRDYJAnxcwQQQAABBPIXILDJ35QjItBPAQKbfupzbgQQKFqAwKZoYY6PQP0FCGzqX4dcAQIIVESAwKYiFUExEEAAAQRaJcCSaK2qbi62JQKENi2paC4TgZYJENa0rMK5XAQyChDYZITjYwgggIArQGBDm0AAAQQQQKB8ATewWWn6frYQH06aWui7bGZdcm6j9+WwIYBAbwJvXviMmbz7+EEHIbTpzZVPI4BAtQQIa6pVH5QGgSoLENhUuXYoGwII1EqAwKZW1UVhEUAAAQQaIhAX2ASXV2RwszjrzTekFXEZ/RYgtOl3DXB+BBAoUoCwpkhdjo1A8wQIbJpXp1wRAgj0SYDApk/wnBYBBBBAoNUCSYFNkcENs2xa3fS4+JwFCG1yBuVwCCBQCQHCmkpUA4VAoFYCBDa1qi4KiwACVRYgsKly7VA2BBBAAIGmCvgGNkUFN8yyaWrL4rr6IUBo0w91zokAAkUJENYUJctxEWi2AIFNs+uXq0MAgRIFCGxKxOZUCCCAAAII/EcgbWCTd3DDLBuaIgL5ChDa5OvJ0RBAoD8ChDX9ceesCDRBgMCmCbXINSCAQCUECGwqUQ0UAgEEEECgZQJZA5s8gxtm2bSs0XG5hQsQ2hROzAkQQKBAAcKaAnE5NAItECCwaUElc4kIIFCOAIFNOc6cBQEEEEAAgbBAr4FNHsENs2xokwjkL0Bok78pR0QAgeIFCGuKN+YMCDRdgMCm6TXM9SGAQGkCBDalUXMiBBBAAAEEOgJ5BTa9BjfMsqFRIpC/AKFN/qYcEQEEihMgrCnOliMj0CYBAps21TbXigAChQoQ2BTKy8ERQAABBBCIFMg7sMka3DDLhgaKQDEChDbFuHJUBBDIV4CwJl9PjoZAmwUIbNpc+1w7AgjkKkBgkysnB0sh8Itf/MLssssuKT6RfddjjjnGHH744eZvf/ub2Xnnnc3tt99uD7biiiuaK6+80iy99NLZD57xkw888IBZZ511Op/+5je/aX784x+bIUOGZDwiH0MAgToJFBXYBAYfTppqJo8Zb/454cVEFmbZJBKxAwKZBAhtMrHxIQQQKEmAsKYkaE6DQEsECGxaUtFcJgIIFC9AYFO8MWeIFiCwaWZg8/rrr5vLLrvMbLnllubTn/40zR8BBGIEig5s0gQ3zLKhmSJQnAChTXG2HLn5Ah988IG56aabzCyzzGK23nrr5l9wiVdIWFMiNqdCoCUCBDYtqWguEwEEihcgsCnemDMQ2EQJNG2GzTvvvGOuuuoqc+KJJ5rZZ5+9bzOX+H1DoC4CZQU2vsENs2zq0nIoZx0FCG3qWGuUuZ8C06ZNMw8++KDtVyqwufTSS+0sebZ8BAhr8nHkKAggMFCAwIYWgQACCOQkQGCTEySHSS3ADJvmzLB56623zJgxY8yvfvUr2w76udRc6obIBxDok0DZgU1ScMMsmz41BE7bGgFCm9ZUNReag8BJJ51kDj744M6RCGxyQP3PIQhr8rPkSAggQGBDG0AAAQQKESCwKYSVg+Ys8Ic//MFsv/325sknn+wc+f777zdrr712qjPxDptUXN47V8nVu9DsiECfBfoV2HQLbphl0+dGwekbL0Bo0/gq5gJzEvjBD35gjjjiCAKbnDyDwxDW5AzK4RBAYIAAM2xoEAgggEBOAgQ2OUFymEIF8gpsCi1kyoM3aUk0ApuUlc/uCBhj+h3YRAU3zLKhaSJQvAChTfHGnKH+AgQ2+dchYU3+phwRAQQGChDY0CIQQACBnAQIbHKC5DCFChDYFMrb88EJbHom5AAtFKhKYOMGN/OOXtbMu9uyLawRLhmB8gQIbcqz5kz1FCCwybfeCGvy9eRoCCAQLUBgQ8tAAAEEchIgsMkJksMUKkBgUyhvzwcnsOmZkAO0UKBqgU0Lq4BLRqCvAoQ2feXn5BUXILDJr4IIa/Kz5EgIINBdgMCGFoIAAgjkJEBgkxMkhylUgMCmUN6eD05g0zMhB2ihAIFNCyudS0bAESC0oUkgEC1AYJNPyyCsyceRoyCAgJ8AgY2fE3shgAACiQIENolE7FABgbwCm16DhWnTphmV5fbbbzd33323efLJJ80LL7xghdZYYw3z+c9/3myzzTZm3XXXNUOGDOkql+UdNh999JG56KKLzHe+8x3zj3/8o3P8vfbay5x44olmrrnm6nrO6dOnmxdffNHcdNNN5rbbbhtQ/pVXXtmsuOKKZosttjCbbrqpmXvuubseK6pOun3g/vvvN2uvvXbkLnKdNGmSueGGGwa5Lr300mbZZZc166+/vi2X/veMM85YgVZJERDoTYDApjc/Po1AUwQIbQbX5NSpU819991nbrnlFvPb3/7WTJw40e60xBJL2L7KhhtuaL70pS/Z/+1+l/q0i+D411xzje0LPf744/Zj8847r1lttdVsf0XHV/9j5pln9jmkcfuY3/zmN82Pf/xjM/vss5vf/e535rTTTjO/+tWvzJtvvmn7jBtvvLHZfvvtzWc/+1nbr3H7hZdeeqnZeeedzQcffGD7bT/5yU/Mr3/9a1vGtdZay4waNcqWcYEFFogtX579viQE9VHlqP6lruWRRx6x16q+6UorrWTWWWcds+WWW5ovfOELkabvvfee7d/+9Kc/TTqV/fkxxxxjDj/8cK9927oTYU1ba57rRqB/AgQ2/bPnzAgg0DABApuGVWhDL6ffgY1ueHUTeuyxx5rrrrsuUflzn/ucOeqoo+yNdFy4kDawURkuv/xyM3bs2ExhjQKRI4880lx88cWJ5dfDgMMOO8zsueeeZs4554zcP6/A5oknnrA33T6uKshWW21ljj76aKOAKctDmsSLZwcEShIgsCkJmtMgUAMBQpt/V9I777xjzj33XBtuBANi4qpPQcAOO+xg+xDDhw/3quXXX3/dBgIKUhQmJG0agHPEEUeYjTbaKHGwSFRgc9JJJ9l+16GHHjqg7xacd6GFFjI33nijWWWVVSIDmy9+8YvmgAMOMJdccklkUbfbbjtz/vnnm3nmmWfQz/Pu98VZadDNXXfdZetBIVvSJtMTTjjBrLnmmgP6cQQ2SXLpfk5Yk86LvRFAIB8BApt8HDkKAgggYAhsaAR1EOhnYKORjXpwoLAmPKvFx02hzUEHHRQ52yZNYBMX1nzjG9+wN70KWLrdSF977bXmwAMPTHz44R5DDwrOPPNMs9RSSw06fK+Bja5Js5R233331OXSQxo9bBk9erT3yFef+mIfBMoUILApU5tzIVB9gbaHNr///e+NZqWof5Rm04yNs846y4Ye3TbN1Nlvv/1SH199DvXlFJx0mz3tBjbqo6266qrme9/7Xmz/cbfddrP9LA2OcfuFmlHz1FNPmbPPPjv2shTW7LHHHgN+rgCliH5fVCHUL/7+979vzjjjjDRVZmfduP04AptUhF13JqzJz5IjIYBAOgECm3Re7I0AAgjEChDY0DjqINCvwEbLO5x88snmkEMOGcSkpblGjhxpFl98cfPhhx+aBx980N5su6GORld+97vfNTPNNNOAY/gGNgo2tLyElj0Ljzb1CWvigh4VROXX6MZlllnGluvZZ581EyZMGBSe6EHIhRdeaJcFCW9TpkwxV1xxhV2qQzfZV111lT2GNo0Y/drXvjYgSNp2220HBD/ad8yYMeahhx4acFwtE6LRl/PNN5/998mTJ9slQNQGwpvOoeVCNOqVDYE6ChDY1LHWKDMCxQq0NbSJ6xPowb6WJ9MSYLPOOmtsn0B9Fc1CiRpgohq755577CAPd9aO7/F1jG9/+9vmuOOOi5157AY26mdp6bVXXnnFNhr1GbW8a1Ae9W0UrKh/pM3tF2omcXipNi0nttxyy9ml17SE7Cc/+Uk783rEiBGdRllkv89t+ZoNpSArKlBS2bXkm/py6hdrWVzVQXiTvWZTaZaUNvWl5aF+n7Z7773XLokXbLvssotZfvnlO/9b/79M2AYKENbQIhBAoJ8CBDb91OfcCCDQKAECm0ZVZ2Mvpl+BjQIJLQsWDmG0trlu2LV+enhdc90k64HDwQcfbNcaDzatr6410jXKMrz5BjZRDxkUhihIGjZsWNc6j/psXPl1IAUvulnWcmjhhxpf/vKX7RIicedL+24g3ZRr3XGFWcGmm26Ntvz0pz89aKkzBWd6b5BGt4aDm/DI1MY2fi6ssQIENo2tWi4MgZ4E2hbaaJkyzawJL42qh/l77723DUk0QCO8qa9ywQUX2GVew8uaqY+g/tlss802YP8//elPdhBJeICIjq/3pWjGTTBAJPhQsMSXljHTe1jCW9wgHO3j9oXC/cAf/ehH5itf+UpnWTX1GRXkqBzB+wfdfmHwec121kzvYICN/l39Ir2TcLHFFhswIKisft/HH39sTjnlFBvYhDctW6t60Tsdw0sCy1TXpzoKmyqM0+CbJZdcctDvzA9+8AO7HF2wBe/06emXq+EfJqxpeAVzeQjUQIDApgaVRBERQKAeAgQ29aintpeyH4GNbqR33XVXM378+A7/NttsY5fdWGSRRWKr5NVXX7UPHvRi2WDTAwHd5IcfIvgENr2ENa+99prRLByNwgw2n/Jr38cee8x861vfGvBwQ6Mgv/71r0e+NyZtYKMwaKeddrKzkrRpZKw7SjQKWGuka4RlMFo1vPZ7239HuP76CRDY1K/OKDECZQm0KbRR+KL+RbApwNCsDfUT4t4DGDWTRH2C66+/3qy++uqdY2kWsJbs0iCXYNNAGoUNGozS7V14CpLc98fEDcLRseMCG8382XnnnRPfuxcV2Ky44oq2f+TOco5qh2X2+7R83f/+7/92ZlarPJoJfuKJJ3YCqKgyRs2kUt0oPHPrgsAm3bcNYU06L/ZGAIFiBAhsinHlqAgg0EIBApsWVnoNL7kfgc0vf/lLOxoy2NLcNGsZBy3xEAQLutG++uqr7VIWwZYU2ESFJr4za3QOt/xxS5vFNYc77rjD6GW2wewiLW2hF+e6I12jHlLI6sorr7TLrkVtEydONBoxGhxbAZdm13RbG17H0YMXjeY8/fTTO4c955xzbEDGhkDdBAhs6lZjlBeBcgXaENq89dZb9h0s4dk1elCvpWjDs5ij5KPeeaLZu5rhESxDGxUsdBuA4p7npZdesrNz9M69YIubyRMV2HTrO7nnigps3Ovp1gLL6vcpLFOfTQ7BplnSep/O8OHDE39JfvGLX9jBN8EWZ0Rgk0jZ2YGwxt+KPRFAoFgBAptifTk6Agi0SIDApkWVXeNLLTuwiXoI8MMf/tCGBe67aKJYta73PvvsY3QDFWxaXm377bfv/O9ugU3UCESNZNRLXRdccMHEmow6f5oHFDpB1DE0a2jrrbcedP60M2zca9fDEM1cCpYF6XaBCo30Il4tn/G5z33OrgevJTXYEKibAIFN3WqM8iJQvkDTQxv1BzbffPPOAI6uAz6mG2NmGFgHeg+MZsoEA0AUHGhGy9ChQ+2OChb0HsFg076a0RP83KdGowbwRA1KiQpsxo0bZxQ8+PQdowIbDZ7ZZJNNEotZZr/vjTfesCGW3q8YbGmWK3NnsKvvp+vUOwzDG4FNYrXbHQhr/JzYCwEEyhEgsCnHmbMggEALBAhsWlDJDbjEsgMbd8muqGU2kljPO+88+9BAoYJm1qy33noDXpYaF9hMmjTJjBkzZsByZGnCGpXL9Uqa8RJ3LXpvzdixYzs/jnvwkDawee6558xXv/pV89RTT9lj62ZdD1X0QuCkEbVJ7vwcgboIENjUpaYoJwL9FWhyaOMGKlFLyHbTf/nll+0sW/Ud9N6UlVZayWywwQa2X6EQR8u7qi8WbFlm5eocWtJswoQJneNEDWCJCmwuuugiu7yuz+b2C9V/vOqqqwa8uybuOGX2+zQDfNSoUZ1Z5L7L2gZl1/tvNAtKy+Lq/Y6aja1ZNlpuLrwR2CS3GsKaZCP2QACBcgUIbMr15mwIINBgAQKbBldugy6t7MDGXbJLN5KXXXaZGTZsWG6qUYGNXq574IEHmptvvrlznk033dT87Gc/MwsvvLD3ue+880675FiwuSNOfQ+kpd00gyXYtESalryYZ555BhwibWATNRJUB9TLanfccUez0UYb2ZlE3daW970G9kOgqgIENlWtGcqFQPUEmhjavP/++3ZZLb2vJtjSBBxJtfT888/b5WkVMGjL+t67Dz/80C7RpnAp2I455hij5crCW1Rgc//993vPAnb7her/afmw+eabL+lSTZn9Ps0ukmuw6f1Dp512mpljjjkSy5lmBwKb7lqENWlaE/sigEBZAgQ2ZUlzHgQQaLwAgU3jq7gRF1h2YOOur13Ezah7Y77hhhuaadOmmXvuuWdAnWmU6DXXXDMggEmqVHdmjJYM22yzzcwss8yS9NEBP3/xxRfNmWee2fk3jVqVjRsepQ1sdED3HTluwVZeeWWjoEnl1ojZOeecM1XZ2RmBqgsQ2FS9higfAtUSaFpoExVwqA+kGcl5bO5MkLXWWssOvnFncvicy+1XRb17z72epZZayvbfVlhhBZ9TmF6Wiy2z3+cGKZoto//yHmRDYBPfbAhrvH6l2AkBBPogQGDTB3ROiQACzRQgsGlmvTbtqsoObPSeFC3PFWx77723Ofnkk83ss8+eG23UWuVxB0/zMlcdw73JzavQcUurZQlsPvroIztaVWUN1p6PK6dCq5EjRxotDafZTgsssEBel8RxEOibAIFN3+g5MQK1FWhSaPP666+bnXbayYwfP97WR9y7TLJWVi8zVtxzugN5fAKbtMvRdnu3YZJBWf2+6dOnm6OPPtr+F2x6x6PjQoAGAAAgAElEQVSWzM17I7CJFiWsybulcTwEEMhTgMAmT02OhQACrRYgsGl19dfm4ssObNybxKilL3rF6xbYLLbYYkbLhr355pud06hMWpLD5x0vZd24B4XLEtjos5pRdNddd5lDDz3UPPLII96kemmwXiKs0bIzzjij9+fYEYEqCRDYVKk2KAsC9RFoSmiT13tX4mquyMAmarmyrH2hoPx1CGzee+89853vfMdoRk+wXXrppfYdP3lvBDaDRQlr8m5lHA8BBPIWILDJW5TjIYBAawUIbFpb9bW68DYFNnr3zBlnnGFuvfVWs//++3fqSUt4aISnljdL2uoS2ATXodk2Dz30kLnggguMXuQbDqrirlUjcQ866CC7/v2QIUOSSPg5ApUTILCpXJVQIARqI9CE0KbOgc3XvvY1c9ZZZ9lZQcFGYJPvrw+BzUBPwpp82xdHQwCBYgQIbIpx5agIINBCAQKbFlZ6DS+57MDGXQu8rCXRFNbonTFa9/y1114z3/jGN8wNN9zQqTEtCaayDR06tGstljFDKFyAXh9ShI+ll/s+9dRT5te//rW55ZZbBr3Tx73wk046yc62mWmmmWrYsilymwUIbNpc+1w7Ar0L1D20efnll+3MjAkTJlgMlkR7wKyzzjqdhhG17Fpcqymr3/fxxx+bww8/3Bx//PGdorAkWu+/y0lHIKxJEuLnCCBQFQECm6rUBOVAAIHaCxDY1L4KW3EBZQc27lrlX//6181pp51m5phjjty83aUvNtxwQ3POOeeYz3zmM51z3HHHHWa77bYb8I6XU0891ey3335dX+6qG2ktMxZsRQROYYg8AxsX+O233zaPP/64+eUvf2nDqxdeeGHALl/4whfM5ZdfbkaMGJFb3XAgBMoQILApQ5lzINBsgTqHNm7fQTV1zz33mPXWWy+XSnvsscfMqFGjzCuvvGKPp2VUL7vsMqMZy2k3vXNPg0O69at67Qv1siRamf0+Nxw68sgjjf5z/6alNXb3Z4bNv0UIa3ptSXweAQTKFCCwKVObcyGAQKMFCGwaXb2NubiyA5t7773XrL/++h0/veheN/nDhg3zNlWZx44da+acc06z0kormWWWWcZohsxss81mj+FzY/7BBx+Y73//++bkk0/unHfZZZc1V1xxhVlhhRViy3LllVeaHXbYofPzzTbbzFxyySVm/vnn9y5/mh17fUjhey691+dHP/rRgJfd6rPy2H777X0Pw34IVEKAwKYS1UAhEKi9QF1Dm3fffdd8+9vfNueff36nDi666CKz6667pqqTY4891miAy6c+9Smz3HLLmS233NKor6QBHjvttJN58MEH7fGyzuB5//337fKrZ599dqdcUbNKeu0L+fQL42DK7PddfPHFZvTo0Z2iZBnUpGvdd999bXj2+c9/3v6nvmp4tjSBDWFNqi8CdkYAgUoIENhUohooBAIINEGAwKYJtViHa5hujJkhc0HLDmyef/55G3hodKa2hRZayNx4441mlVVW8b6GO++802iJs2Bz1zv3vTH/05/+ZPRZveMl2LRUmkZ7KgyK2txRpSr/9ddfb1ZffXXv8mtHzWrRg5Dghjp4EBKETsHB0jykUAj18MMP2/8effRRM2XKFDt7qVsAFS60Ztx861vfsu/zCbZjjjnGLtHBhkCdBAhs6lRblBWBagvUNbRxZ4bohfYnnHCCmXXWWb3A//GPf9g+gQalBJvCm0022cTOTnZ/ppnMWmoszeYu3abP6n17W2+99YDDpOkLRZ3ft1/Y737fxIkTbf9WvtqyzFxylx4eN26cUUBDYPPf2mVmTZrfUvZFAIGqCBDYVKUmKAcCCNRegMCm9lXYigsoO7DRTI599tnHLkMQbJrlogcJPks+aI3vo48+2t58Btspp5xiPx9svjfm06dPt+GEQpvwpocTWvs9qjxvvfWW2WOPPcx1113X+YiWSFOZZp55Zq82M3XqVDv6USMpgy3uQUqahxTvvfeeddDNerBdeuml9lp8t7LWavctD/shkEWAwCaLGp9BAIE4gTqGNnpf3Ze//OXOw/+0y5z+/ve/t7OXn332WcvihgfuUmYKWc477zyzwAILeDckd5ncFVdc0WhGy9JLLz3gGGn6QlEn9+0XRn22zH6flpjTLKjx48d3inLttdeabbfd1ss0qo8dFYC1eYYNYY1XU2InBBCooACBTQUrhSIhgEA9BQhs6llvbSt12YGNfC+44AKjZR6CTTfoeleKltlI2tzyRs1wSXNjHhWe6KGGQpulllpqUHEU8px++ulm//337/xMs2S01Eh4qbdu16Flxvbcc8/OQxQtJaLr11Ij7pb2IYU7slI3/meccYaZe+65k2hNVOCTZQmVxBOxAwIFCxDYFAzM4RFooUDdQpuoh/96UH/IIYckDjDR4JiTTjppwDv79I4//VswE9gNdNQkzj33XNu/8xmA89JLL9kBM3fffXenNbnnCH6Qti/kNs80/UL3s2X2+6IGJalvqKXthg8fnvhbp2WHNYs9eLdQXEjX1sCGsCaxCbEDAghUWIDApsKVQ9EQQKBeAgQ29aqvtpa2H4FN1EOEbbbZxs4MWXDBBWOrQktEHHzwweYnP/lJZx8tv6FRnkOGDOn8W9obcy0ftt1229k12YNNs4D0YCJ83OBnkyZNMrvssot9V06w6ab4rLPOSlza7emnn7YPM8LLsGkEq6596NChg67dfUihEOmaa66JXeYs6gGKlkDRGvFJM4Duuusue13BjX7Sudr6O8N1V1+AwKb6dUQJEaijQN1CG3eAjAaIaOmyHXfcMTZUUUChEGX33Xfv9Is0OEaDTdZbb71OtUW9C3Deeee1fSG9+65baPP666/bfkl4uTUNftGMm7XXXjuxLxQ3EyeuTaXtF7rHKbPfF9WP23vvvW2fNG65XpVXAZiWqdOMmmDT+4AOOuigAcuh6WduYJNlObu6/f4S1tStxigvAgi4AgQ2tAkEEEAgJwECm5wgOUyhAv0IbHRBuqHUyMpgnW79m9btPu644+wLUmecccbOdevhgd59o7AmvBSZbu4VXqy66qoDjNLemH/00Ud2Xffwu1r0UEMPEhQkRW3uLBnto/IcccQR9kGFe1OtBxta1kLvhJF5sCXNztF7ZRTw6DrDN+Df/e53O6Ncw+XTtRx55JFGN+nBpmvRzb5eQKyHLu6msl199dXmsMMOGxBa6WGK6sN9r44+H9VueN9Nob+qHDyFAIFNCix2RQCBVAJ1Cm20nJcGtuhvfLhPoL6KZvq6s28101Yzfg888EDz5ptvdj4T1x+Iehdg0OfQZ4YNGzbAdtq0aeb++++3M3fCg160U7fBJf2cYRNcQFn9vqgZPSqDQja9+3DEiBEDwjCZPvLIIzYAC5sq+NKyuEsuueSg9u0uZ6e+roK2RRZZJPZ3IWoW9qabbmpDtvnmmy/V71DZOxPWlC3O+RBAoAgBApsiVDkmAgi0UoDAppXVXruL7ldgo2BB767R0hzutvLKK5uNN97Y3gAq0NHN/T333DNgt26jRNMGNjpw1NIcG264oQ1tom5gu5VfI0xHjhxpVlppJTuqUTN3brnllgFhiM6pazjxxBPtQ5Pwy2DDF/rhhx9aI91chzet766wR5vCG900B1vUSNDgfKuvvrpZY4017Lm19MaTTz5pZ/uEZxdpX80YuvDCC2OXqSOwqd2veqsKTGDTqurmYhEoXaBOoY3eQTNmzJgBM3sF5vZVtN+ECRMG9QeSZkCrfzZ69OjIPo5CA737ZtZZZzWTJ082eq9OeNBKUHFJM0iqENiU1e+Tid5Fo5kxZ5999qC2reV311lnHduPk4ved/P4448P2C9pMNANN9wwaECS2oNmLs0yyyz2+BokpXoLtroGNoQ1pX89ckIEEChIgMCmIFgOiwAC7RMgsGlfndfxivsV2MhKN79ahkEjLcMzbZIcdZOqAEMPCKKW+coS2OicUbN+VLajjz468jxZyx+EJ5oFM3bs2MSlyqLKFTaKWsriscces0tjhJdeS3INfq4HLHpPj2Y6xW0ENr6a7NcPAQKbfqhzTgTaJVCn0EYzYbTU6x133JGqkvT+FM28CAaIxH144sSJRu+f0UyPNJv6c5r9q4Ep3Zb7qkJg00u/NW2/T/srtFE/MTxj2sdWdaWlgzfbbLPYZeniBvYEx9cMeNW76ifY6hjYENb4tBj2QQCBuggQ2NSlpignAghUXoDApvJVRAFjlrbSjJaoNcS7gWW9mdbSDxoZqGW8brrppsQ62WqrrWyAolk4ceujZw1sdDOqEY1nnnlmpxxaQkxLSmy00UaRZQvKr2Uqwsu1dbsQn2sIf17l0trlRx11VORhx40bZ9cjd2fpTJkyxS7RpmU8fAIxja5UgLT//vsPWsbEPTGBTWJTZYc+ChDY9BGfUyPQIoE6hTYKAM4991y7rFZ4ubOo6lJ/QMukagZwtyAl/Fm9l+bUU0+1A3GSjq/PqS+kQTGa9dvtfTfaN2sfMyhf1n5hlE0Z/b7gvFruTO8XlJNPGLbrrrvaPnLUMmjha9E13HbbbWavvfYaNDNK+22wwQZ2qbOFF16487G6BTaENS36IuZSEWiJAIFNSyqay0QAgeIFCGyKN+YMvQv0c4ZNuPS6KX3mmWds6KEba92YBjf8upnX8mQa6amluqJm1YSP1cuNuZYE0TrhWios2L785S+bn/70p11DDJVfIxa1zISWB9FxgmU/NNpxueWWM1rGYtSoUUbLmYXf0eNTizr+fffdZ3QD+pvf/GbAkiJRIyHDx3zttdfsDf/tt99unnvuOaORsMEm22WWWcZsscUWdhm6oUOH+hSHd9h4KbFTvwQIbPolz3kRaJ9AnUIb1c7UqVNtf0BLtaqvEyynpb6K+lh6n6D6KgsssECmygz3Odzja8kt9ee0jGuavlCVApsApeh+XxhfM7o1Y/rmm2+2ywQ/8cQTdiCOZsBoqVv1L9VX/exnP5uqf6l+6wUXXGCXVQv3DZdaain77sQVVlihU4w6BTaENZl+dfkQAghUXIDApuIVRPEQQKA+AgQ29akrSooAAggg0BwBApvm1CVXgkAdBOoW2tTBlDIikEWAsCaLGp9BAIE6CBDY1KGWKCMCCNRCgMCmFtVEIRFAAAEEGiZAYNOwCuVyEKiBAKFNDSqJIjZagLCm0dXLxSHQegECm9Y3AQAQQCAvAQKbvCQ5DgIIIIAAAv4CBDb+VuyJAAL5CRDa5GfJkRBII0BYk0aLfRFAoI4CBDZ1rDXKjAAClRQgsKlktVAoBBBAAIGGCxDYNLyCuTwEKixAaFPhyqFojRQgrGlktXJRCCDgCBDY0CQQQACBnAQIbHKC5DAIIIAAAgikECCwSYHFrgggkLsAoU3upBwQgUgBwhoaBgIItEWAwKYtNc11IoBA4QIENoUTcwIEEEAAAQQGCRDY0CgQQKDfAoQ2/a4Bzt90AcKaptcw14cAAmEBAhvaAwIIIJCTAIFNTpAcBgEEEEAAgRQCBDYpsNgVAQQKEyC0KYyWA7dcgLCm5Q2Ay0eghQIENi2sdC4ZAQSKESCwKcaVoyKAAAIIINBNgMCG9oEAAlURILSpSk1QjqYIxIY1P9vYzDvms025TK4DAQQQGCBAYEODQAABBHISILDJCZLDIIAAAgggkEKAwCYFFrsigEDhAoQ2hRNzgpYIENa0pKK5TAQQGCRAYEOjQAABBHISILDJCZLDIIAAAgggkEKAwCYFFrsigEApAoQ2pTBzkgYLENY0uHK5NAQQSBQgsEkkYgcEEEDAT4DAxs+JvRBAAAEEEMhTgMAmT02OhQACeQkQ2uQlyXHaJkBY07Ya53oRQMAVILChTSCAAAI5CRDY5ATJYRBAAAEEEEghQGCTAotday4wgzFmes2voV3FJ7RpV31ztb0LENb0bsgREECg/gIENvWvQ64AAQQqIkBgU5GKoBgIIIAAAq0SILBpVXVzsQjUToDQpnZVRoH7JEBY0yd4TosAApUTILCpXJVQIAQQqKsAgU1da45yI4AAAgjUWYDAps61R9kRaIcAoU076pmrzC5AWJPdjk8igEDzBAhsmlenXBECCPRJgMCmT/CcFgEEEECg1QIENq2ufi4egdoIENrUpqooaMkChDUlg3M6BBCovACBTeWriAIigEBdBPob2Gg9c61rzoYAAggggEC7BAhs2lXfXC0CdRYgtKlz7VH2IgQIa4pQ5ZgIIFB3AQKbutcg5UcAgcoI9DewqQwDBUEAAQQQQKBUAQKbUrk5GQII9ChAaNMjIB9vjABhTWOqkgtBAIGcBQhscgblcAgg0F4BApv21j1XjgACCCDQPwECm/7Zc2YEEMgiMIN588Lfm8m7jx/04QsvvNDstttuWQ7KZxColQBhTa2qi8IigEDJAgQ2JYNzOgQQaK4AgU1z65YrQwABBBCorgCBTXXrhpIhgEC8ADNtaB1tFSCsaWvNc90IIOArQGDjK8V+CCCAQIIAgQ1NBAEEEEAAgfIFCGzKN+eMCCCQjwChTT6OHKU+AoQ19akrSooAAv0TILDpnz1nRgCBhgkQ2DSsQrkcBBBAAIFaCBDY1KKaKCQCCMQIENrQNNoiQFjTlprmOhFAoFcBApteBfk8Aggg8B8BAhuaAgIIIIAAAuULENiUb84ZEUAgXwFCm3w9OVr1BAhrqlcnlAgBBKorQGBT3bqhZAggUDMBApuaVRjFRQABBBBohACBTSOqkYtAoPUChDatbwKNBSCsaWzVcmEIIFCQAIFNQbAcFgEE2idAYNO+OueKEUAAAQT6L0Bg0/86oAQIIJCPAKFNPo4cpToChDXVqQtKggAC9RGocGAzgzFmen0kKSkCCLRegMCm9U0AAAQQQACBPggQ2PQBnVMigEBhAoQ2hdFy4JIFCGtKBud0CCDQGIEKBzaNMeZCEECgJQIENi2paC4TAQQQQKBSAgQ2laoOCoMAAjkIENrkgMgh+irQz7CG4d99rXpOjgACOQgQ2OSAyCEQQAABCRDY0A4QQAABBBAoX4DApnxzzogAAsULENoUb8wZihHoZ1hTzBVxVAQQQKBcAQKbcr05GwIINFiAwKbBlculIYAAAghUVoDAprJVQ8EQQKBHAUKbHgH5eOkChDWlk3NCBBBooACBTQMrlUtCAIH+CBDY9MedsyKAAAIItFuAwKbd9c/VI9B0AUKbptdwc66PsKY5dcmVIIBAfwUIbPrrz9kRQKBBAgQ2DapMLgUBBBBAoDYCBDa1qSoKigACGQUIbTLC8bHSBAhrSqPmRAgg0AIBApsWVDKXiAAC5QgQ2JTjzFkQQAABBBAICxDY0B4QQKANAoQ2bajlel4jYU09641SI4BAdQUIbKpbN5QMAQRqJkBgU7MKo7gIIIAAAo0QILBpRDVyEQgg4CFAaOOBxC6lChDWlMrNyRBAoCUCBDYtqWguEwEEihcgsCnemDMggAACCCDgChDY0CYQQKBNAoQ2bartal8rYU2164fSIYBAfQUIbOpbd5QcAQQqJkBgU7EKoTgIIIAAAq0QILBpRTVzkQggEBIgtKE59FuAsKbfNcD5EUCgyQIENk2uXa4NAQRKFSCwKZWbkyGAAAIIIGAFCGxoCAgg0EYBQps21no1rpmwphr1QCkQQKC5AgQ2za1brgwBBEoWILApGZzTIYAAAgggQGBDG0AAgRYLENq0uPL7dOmENX2C57QIINAqAQKbVlU3F4sAAkUKENgUqcuxEUAAAQQQiBZghg0tAwEE2ixAaNPm2i/32glryvXmbAgg0F4BApv21j1XjgACOQsQ2OQMyuEQQAABBBDwECCw8UBiFwQQaLQAoU2jq7cSF0dYU4lqoBAIINASAQKbllQ0l4kAAsULENgUb8wZEEAAAQQQcAUIbGgTCCCAgDGENrSCogQIa4qS5bgIIIBAtACBDS0DAQQQSCEwgzFmesz+BDYpINkVAQQQQACBnAQIbHKC5DAIIFB7AUKb2ldh5S6AsKZyVUKBEECgBQIENi2oZC4RAQTKESCwKceZsyCAAAIIIBAWILChPSCAAAL/FSC0oTXkJUBYk5ckx0EAAQTSCRDYpPNibwQQQCBWgMCGxoEAAggggED5AgQ25ZtzRgQQqLYAoU2166cOpSOsqUMtUUYEEGiqAIFNU2uW60IAgdIFCGxKJ+eECCCAAAIIGAIbGgECCCAwWIDQhlaRVYCwJqscn0MAAQTyESCwyceRoyCAAAKGwIZGgAACCCCAQPkCBDblm3NGBBCohwChTT3qqUqlJKypUm1QFgQQaKsAgU1ba57rRgCB3AUIbHIn5YAIIIAAAggkChDYJBKxAwIItFiA0KbFlZ/y0glrUoKxOwIIIFCQAIFNQbAcFgEE2idAYNO+OueKEUAAAQT6L0Bg0/86oAQIIFBtAUKbatdPFUpHWFOFWqAMCCCAwL8FCGxoCQgggEBOAgQ2OUFyGAQQQAABBFIIENikwGJXBBBorQChTWurPvHCCWsSidgBAQQQKFWAwKZUbk6GAAJNFiCwaXLtcm0IIIAAAlUVILCpas1QLgQQqJoAoU3VaqT/5SGs6X8dUAIEEEDAFSCwoU0ggEAlBGYwxkwvsyQ6mU6a40ZgkyMmh0IAAQQQQMBTgMDGE4rdEEAAAWMMoQ3NIBAgrKEtIIAAAtUUILCpZr1QKgQQqKEAgU0NK40iI4AAAgjUXoDApvZVyAUggEDJAoQ2JYNX8HSENRWsFIqEAAII/EeAwIamgAACCOQkQGCTEySHQQABBBBAIIUAgU0KLHZFAAEE/iNAaNPepkBY096658oRQKAeAgQ29agnSokAAjUQILCpQSVRRAQQQACBxgkQ2DSuSrkgBBAoSYDQpiToCp2GsKZClUFREEAAgRgBAhuaBgIIIJCTAIFNTpAcBgEEEEAAgRQCBDYpsNgVAQQQcAQIbdrTJAhr2lPXXCkCCNRbgMCm3vVH6RFAoEICBDYVqgyKggACCCDQGgECm9ZUNReKAAIFCRDaFARbocMS1lSoMigKAgggkCBAYEMTQQABBHISILDJCZLDIIAAAgggkEKAwCYFFrsigAACMQKENs1tGoQ1za1brgwBBJopQGDTzHrlqhBAoA8CBDZ9QOeUCCCAAAKtFyCwaX0TAAABBHISILTJCbJChyGsqVBlUBQEEEDAU4DAxhOK3RBAAIEkAQKbJCF+jgACCCCAQP4CBDb5m3JEBBBorwChTXPqnrCmOXXJlSCAQLsECGzaVd9cLQIIFChAYFMgLodGAAEEEEAgRoDAhqaBAAII5CtAaJOvZz+ORljTD3XOiQACCOQjQGCTjyNHQQABBAyBDY0AAQQQQACB8gUIbMo354wIINB8AUKb+tYxYU19646SI4AAAhIgsKEdIIAAAjkJENjkBMlhEEAAAQQQSCFAYJMCi10RQACBFAKENimwKrIrYU1FKoJiIIAAAj0IENj0gMdHEUAAgbAAgQ3tAQEEEEAAgfIFCGzKN+eMCCDQHgFCm/rUNWFNfeqKkiKAAALdBAhsaB8IIIBATgIENjlBchgEEEAAAQRSCBDYpMBiVwQQQCCDAKFNBrSSP0JYUzI4p0MAAQQKFCCwKRCXQyOAQLsECGzaVd9cLQIIIIBANQQIbKpRD5QCAQSaLUBoU936Jaypbt1QMgQQQCCLAIFNFjU+gwACCEQIENjQLBBAAAEEEChfgMCmfHPOiAAC7RQgtKlevRPWVK9OKBECCCDQqwCBTa+CfB4BBBD4jwCBDU0BAQQQQACB8gUIbMo354wIINBeAUKb6tQ9YU116oKSIIAAAnkKENjkqcmxEECg1QIENq2ufi4eAQQQQKBPAgQ2fYLntAgg0FoBQpv+Vz1hTf/rgBIggAACRQkQ2BQly3ERQKB1AgQ2ratyLhgBBBBAoAICBDYVqASKgAACrRMgtOlflRPW9M+eMyOAAAJlCBDYlKHMORBAoBUCBDatqGYuEgEEEECgYgIENhWrEIqDAAKtESC0Kb+qCWvKN+eMCCCAQNkCBDZli3M+BBBorACBTWOrlgtDAAEEEKiwAIFNhSuHoiGAQOMFCG3Kq2LCmvKsORMCCCDQTwECm37qc24EEGiUAIFNo6qTi0EAAQQQqIkAgU1NKopiIoBAYwUIbYqvWsKa4o05AwIIIFAVAQKbqtQE5UAAgdoLENjUvgq5AAQQQACBGgoQ2NSw0igyAgg0ToDQprgqJawpzpYjI4AAAlUUILCpYq1QJgQQqKUAgU0tq41CI4AAAgjUXIDApuYVSPERQKAxAoQ2+VclYU3+phwRAQQQqLoAgU3Va4jyIYBAbQTcwKY2BaegCCCAAAIINEhgpen7NehquBQEEECgXgKENvnVF2FNfpYcCQEEEKiTAIFNnWqLsiKAQKUFCGwqXT0UDgEEEECgJQIENi2paC4TAQQqK0Bo03vVENb0bsgREEAAgboKENjUteYoNwIIVE6AwKZyVUKBEEAAAQRaKEBg08JK55IRQKByAoQ22auEsCa7HZ9EAAEEmiBAYNOEWuQaEECgEgIENpWoBgqBAAIIINByAQKbljcALh8BBCojQGiTvioIa9Kb8QkEEECgaQIENk2rUa4HAQQQQAABBFILuIErD3xTE/IBBBBAAAEEEEBgkAChjX+jIKzxt2JPBBBAoMkCBDZNrl2uDQEEEEAAAQS8BAhsvJjYCQEEEEAAAQQQSC1AaJNMRliTbMQeCCCAQFsECGzaUtNcJwIIIIAAAgjEChDY0DgQQAABBBBAAIHiBAht4m0Ja4prdxwZAQQQqKMAgU0da40yI4AAAggggECuAgQ2uXJyMAQQQAABBBBAYJAAoc3gRkFYwy8KAggggIArQGBDm0AAAQQQQACB1gsQ2LS+CQCAAAIIIIAAAiUIENr8F5mwpoQGxykQQACBGgoQ2NSw0rtvZzsAACAASURBVCgyAggggAACCOQrQGCTrydHQwABBBBAAAEE4gQIbYwhrOH3AwEEEEAgToDAhraBAAIIIIAAAq0XILBpfRMAAAEEEEAAAQRKFGhzaENYU2JD41QIIIBADQUIbGpYaRQZAQQQQAABBPIVILDJ15OjIYAAAggggAACSQJtDG0Ia5JaBT9HAAEEECCwoQ0ggAACCCCAQOsFCGxa3wQAQAABBBBAAIE+CLQptCGs6UMD45QIIIBADQUIbGpYaRQZAQQQQAABBPIVILDJ15OjIYAAAggggAACvgJtCG0Ia3xbA/shgAACCBDY0AYQQAABBBCou8B0Y8wMdb+I/pafwKa//pwdAQQQQAABBNot0OTQhrCm3W2bq0cAAQTSChDYpBVjfwQQQAABBBBonACBTeOqlAtCAAEEEEAAgZoJNDG0IaypWSOkuAgggEAFBAhsKlAJFAEBBBBAAAEE+itAYNNff86OAAIIIIAAAghIoEmhDWENbRoBBBBAIIsAgU0WNT6DAAIIIIAAAo0SILBpVHVyMQgggAACCCBQY4EmhDaENTVugBQdAQQQ6LMAgU2fK4DTI4AAAggggED/BQhs+l8HlAABBBBAAAEEEAgE6hzaENbQjhFAAAEEehEgsOlFj88igAACCCCAQCMECGwaUY1cBAIIIIAAAgg0SKCOoQ1hTYMaIJeCAAII9EmAwKZP8JwWAQQQQAABBKojQGBTnbqgJAgggAACCCCAQCBQp9CGsIZ2iwACCCCQhwCBTR6KHAMBBBBAAAEEai1AYFPr6qPwCCCAAAIIINBggTqENoQ1DW6AXBoCCCBQsgCBTcngnA4BBBBAAAEEqidAYFO9OqFECCCAAAIIIIBAIFDl0IawhnaKAAIIIJCnAIFNnpocCwEEEEAAAQRqKUBgU8tqo9AIIIAAAggg0CKBKoY2hDUtaoBcKgIIIFCSAIFNSdCcBgEEEEAAAQSqK0BgU926oWQIIIAAAggggEAgUKXQhrCGdokAAgggUIQAgU0RqhwTAQQQQAABBGolQGBTq+qisAgggAACCCDQYoEqhDaENS1ugFw6AgggULAAgU3BwBweAQQQQAABBKovQGBT/TqihAgggAACCCCAQCDQz9CGsIZ2iAACCCBQpACBTZG6HBsBBBBAAAEEaiFAYFOLaqKQCCCAAAIIIIBAR6AfoQ1hDQ0QAQQQQKBoAQKbooU5PgIIIIAAAghUXoDApvJVRAERQAABBBBAAIFBAmWGNoQ1NEAEEEAAgTIECGzKUOYcCCCAAAIIIFBpAQKbSlcPhUMAAQQQQAABBGIFyghtCGtogAgggAACZQkQ2JQlzXkQQAABBBBAoLICBDaVrRoKhgACCCCAAAIIJAoUGdoQ1iTyswMCCCCAQI4CBDY5YnIoBBBAAAEEEKinAIFNPeuNUiOAAAIIIIAAAoFAEaENYQ3tCwEEEECgbAECm7LFOR8CCCCAAAIIVE6AwKZyVUKBEEAAAQQQQACB1AJ5hjaENan5+QACCCCAQA4CBDY5IHIIBBBAAAEEEKi3AIFNveuP0iOAAAIIIIAAAoFAHqENYQ3tCQEEEECgXwIENv2S57wIIIAAAgggUBkBApvKVAUFQQABBBBAAAEEehboJbQhrOmZnwMggAACCPQgQGDTAx4fRQABBBBAAIFmCBDYNKMeuQoEEEAAAQQQQCAQyBLaENbQfhBAAAEE+i1AYNPvGuD8CCCAAAIIINB3AQKbvlcBBUAAAQQQQAABBHIXSBPaENbkzs8BEUAAAQQyCBDYZEDjIwgggAACCCDQLAECm2bVJ1eDAAIIIIAAAggEAj6hDWEN7QUBBBBAoCoCBDZVqQnKgQACCCCAAAJ9EyCw6Rs9J0YAAQQQQAABBAoX6Bba6ORjxowZVIbFf7axmXfMZwsvGydAAAEEEEAgLEBgQ3tAAAEEEEAAgdYLENi0vgkAgAACCCCAAAINF4gLbaIum7Cm4Y2By0MAAQQqLEBgU+HKoWgIIIAAAgggUI4AgU05zpwFAQQQQAABBBDop4BPaENY088a4twIIIAAAgQ2tAEEEEAAAQQQaL0AgU3rmwAACCCAAAIIINASgW6hDWFNSxoBl4kAAghUWIDApsKVQ9EQQAABBBBAoBwBAptynDkLAgg0S2AGY8z0Zl0SV4MAAi0RiAptCGtaUvlcJgIIIFBxAQKbilcQxUMAAQQQQACB4gUIbIo35gwIIIAAAggggECVBOj/Vak2KAsCCCCAQCBAYENbQAABBBBAAIHWC3DD3vomAAACCCCAAAIItEyA/l/LKpzLRQABBGoiQGBTk4qimAgggAACCCBQnAA37MXZcmQEEEAAAQQQQKCKAvT/qlgrlAkBBBBAgMCGNoAAAggggAACrRfghr31TQAABBBAAAEEEGiZAP2/llU4l4sAAgjURIDApiYVRTERQAABBBBAoDgBbtiLs+XICCCAAAIIIIBAFQXo/1WxVigTAggggACBDW0AAQQQQAABBFovwA1765sAAAgggAACCCDQMgH6fy2rcC4XAQQQqIkAgU1NKopiIoAAAggggEBxAtywF2fLkRFAAAEEEEAAgSoK0P+rYq1QJgQQQAABAhvaAAIIIIAAAgi0XoAb9tY3AQAQQAABBBBAoGUC9P9aVuFcLgIIIFATAQKbmlQUxUQAAQQQQACB4gS4YS/OliMjgAACCCCAAAJVFKD/V8VaoUwIIIAAAgQ2tAEEEEAAAQQQaL0AN+ytbwIAIIAAAggggEDLBOj/tazCuVwEEECgJgIENjWpKIqJAAIIIIAAAsUJcMNenC1HRgABBBBAAAEEqihA/6+KtUKZEEAAAQQIbGgDCCCAAAIIINB6AW7YW98EAEAAAQQQQACBlgnQ/2tZhXO5CCCAQE0ECGxqUlEUEwEEEEAAAQSKE+CGvThbjowAAggggAACCFRRgP5fFWuFMiGAAAIIENjQBhBAAAEEEECg9QLcsLe+CQCAAAIIIIAAAi0ToP/XsgrnchFAAIGaCBDY1KSiKCYCCCCAAAIIFCfADXtxthwZAQQQQAABBBCoogD9vyrWCmVCAAEEECCwoQ0ggAACCCCAQOsFuGFvfRMAAAEEEEAAAQRaJkD/r2UVzuUigAACNREgsKlJRVFMBBBAAAEEEChOgBv24mw5MgIIIIAAAgggUEUB+n9VrBXKhAACCCBAYEMbQAABBBBAAIHWC3DD3vomAAACCCCAAAIItEyA/l/LKpzLRQABBGoiQGBTk4qimAgggAACCCBQnAA37MXZcmQEEEAAAQQQQKCKAvT/qlgrlAkBBBBAgMCGNoAAAggggAACrRfghr31TQAABBBAAAEEEGiZAP2/llU4l4sAAgjURIDApiYVRTERQAABBBBAoDgBbtiLs+XICCCAAAIIIIBAFQXo/1WxVigTAggggACBDW0AAQQQQAABBFovwA1765sAAAgggAACCCDQMgH6fy2rcC4XAQQQqIkAgU1NKopiIoAAAggggEBxAtywF2fLkRFAAAEEEEAAgSoK0P+rYq1QJgQQQAABAhvaAAIIIIAAAgi0XoAb9tY3AQAQQAABBBBAoGUC9P9aVuFcLgIIIFATAQKbmlQUxUQAAQQQQACB4gS4YS/OliMjgAACCCCAAAJVFKD/V8VaoUwIIIAAAgQ2tAEEEEAAAQQQaL0AN+ytbwIAIIAAAggggEDLBOj/tazCuVwEEECgJgIENjWpKIqJAAIIIIAAAsUJcMNenC1HRgABBBBAAAEEqihA/6+KtUKZEEAAAQQIbGgDCCCAAAIIINB6AW7YW98EAEAAAQQQQACBlgnQ/2tZhXO5CCCAQE0ECGxqUlEUEwEEEEAAAQSKE+CGvThbjowAAggggAACCFRRgP5fFWuFMiGAAAIIENjQBhBAAAEEEECg9QLcsLe+CQCAAAIIIIAAAi0ToP/XsgrnchFAAIGaCBDY1KSiKCYCCCCAAAIIFCfADXtxthwZAQQQQAABBBCoogD9vyrWCmVCAAEEECCwoQ0ggAACCCCAQOsFuGFvfRMAAAEEEEAAAQRaJkD/r2UVzuUigAACNREgsKlJRVFMBBBAAAEEEChOgBv24mw5MgIIIIAAAgggUEUB+n9VrBXKhAACCCBAYEMbQAABBBBAAIHWC3DD3vomAAACCCCAAAIItEyA/l/LKpzLRQABBGoiQGBTk4qimAgggAACCCBQnAA37MXZcmQEEEAAAQQQQKCKAvT/qlgrlAkBBBBAgMCGNoAAAggggAACrRfghr31TQAABBBAAAEEEGiZAP2/llU4l4sAAgjURIDApiYVRTERQAABBBBAoDgBbtiLs+XICCCAAAIIIIBAFQXo/1WxVigTAggggACBDW0AAQRqKTCDMWZ6LUtOoRFAoIoC3LBXsVYoEwIIIIAAAgggUJwA/b/ibDkyAggggEB2AQKb7HZ8EgEEEEAAAQQaIsANe0MqkstAAAEEEEAAAQQ8Bej/eUKxGwIIIIBAqQIENqVyczIEEEAAAQQQqKIAN+xVrBXKhAACCCCAAAIIFCdA/684W46MAAIIIJBdgMAmux2fRAABBBBAAIGGCHDD3pCK5DIQQAABBBBAAAFPAfp/nlDshgACCCBQqgCBTancnAwBBBBAAAEEqijADXsVa4UyIYAAAggggAACxQnQ/yvOliMjgAACCGQXILDJbscnEUAAAQQQQKAhAtywN6QiuQwEEEAAAQQQQMBTgP6fJxS7IYAAAgiUKkBgUyo3J0MAAQQQQACBKgpww17FWqFMCCCAAAIIIIBAcQL0/4qz5cgIIIAAAtkFCGyy2/FJBBBAAAEEEGiIADfsDalILgMBBBBAAAEEEPAUoP/nCcVuCCCAAAKlChDYlMrNyRBAAAEEEECgigLcsFexVigTAggggAACCCBQnAD9v+JsOTICCCCAQHYBApvsdnwSAQQQQAABBBoiwA17QyqSy0AAAQQQQAABBDwF6P95QrEbAggggECpAgQ2pXJzMgQQQAABBBCoogA37FWsFcqEAAIIIIAAAggUJ0D/rzhbjowAAgggkF2AwCa7HZ9EAAEEEEAAgYYIcMPekIrkMhBAAAEEEEAAAU8B+n+eUOyGAAIIIFCqAIFNqdycDAEEEEAAAQSqKMANexVrhTIhgAACCCCAAALFCdD/K86WIyOAAAIIZBcgsMluxycRQAABBBBAoCEC3LA3pCK5DAQQQAABBBBAwFOA/p8nFLshgAACCJQqQGBTKjcnQwABBBBAAIEqCnDDXsVaoUwIIIAAAggggEBxAvT/irPlyAgggAAC2QUIbLLb8UkEEEAAAQQQaIgAN+wNqUguAwEEEEAAAQQQ8BSg/+cJxW4IIIAAAqUKENiUys3JEEAAAQQQQKCKAtywV7FWKBMCCCCAAAIIIFCcAP2/4mw5MgIIIIBAdgECm+x2fBIBBBBAAAEEGiLADXtDKpLLQAABBBBAAAEEPAXo/3lCsRsCCCCAQKkCBDalcnMyBBBAAAEEEKiiADfsVawVyoQAAggggAACCBQnQP+vOFuOjAACCCCQXYDAJrsdn0QAAQQQQACBhghww96QiuQyEEAAgf9n716g9inn/fFfHZYkaqkcii3tzYpt50yh7BIJqURSQrbzKYdIhaIcc4iQU+2dHENFORQ5HytbcvinxV7JQjbKlp+Ndnz/6zO/fT+/55nvfd/PzNwz88zhNWvt9fvpO3PNdb0+c3/XzLy/1zUECBAgUFDA/V9BKLsRIECAQKsCAptWuZ2MAAECBAgQ6KKAB/YuVkWfCBAgQIAAAQLNCbj/a85WywQIECBQXUBgU93OkQQIECBAgMBABDywD6SQhkGAAAECBAgQKCjg/q8glN0IECBAoFUBgU2r3E5GgAABAgQIdFHAA3s3qrJBSmldN7qiFwQIECBAgMDABdz/DbzAhkeAAIGeCghselo43SZAgAABAgTqE/DAXp+llggQIECAAAECfRBw/9eHKukjAQIExicgsBlfzY2YAAECayrgX9CvKb+TzxDwwO7SIECAAAECBAiMS8D937jqbbQECBDoi4DApi+V0k8CBAgQIECgMQEP7I3RapgAAQIECBAg0EkB93+dLItOESBAYPQCApvRXwIACBAgQIAAAQ/srgECBAgQIECAwLgE3P+Nq95GS4AAgb4ICGz6Uin9JECAAAECBBoT8MDeGK2GCRAgQIAAAQKdFHD/18my6BQBAgRGLyCwGf0lAIAAAQIECBDwwO4aIECAAAECBAiMS8D937jqbbQECBDoi4DApi+V0k8CBAgQIECgMQEP7I3RapgAAQIECBAg0EkB93+dLItOESBAYPQCApvRXwIACBAgQIAAAQ/srgECBAgQIECAwLgE3P+Nq95GS4AAgb4ICGz6Uin9JECAAAECBBoT8MDeGK2GCRAgQIAAAQKdFHD/18my6BQBAgRGLyCwGf0lAIAAAQIECBDwwO4aIECAAAECBAiMS8D937jqbbQECBDoi4DApi+V0k8CBAgQIECgMQEP7I3RapgAAQIECBAg0EkB93+dLItOESBAYPQCApvRXwIACBAgQIAAAQ/srgECBAgQIECAwLgE3P+Nq95GS4AAgb4ICGz6Uin9JECAAAECBBoT8MDeGK2GCRAgQIAAAQKdFHD/18my6BQBAgRGLyCwGf0lAIAAgT4LbJBSWtfnAeg7gY4IeGDvSCF0gwABAgQIECDQkoD7v5agnYYAAQIESgkIbEpx2ZkAAQIECBAYooAH9iFW1ZgIECBAgAABArMF3P+5OggQIECgiwICmy5WRZ9aEzA7oTVqJyJAgECnBTywd7o8OkeAAAECBAgQqF3A/V/tpBokQIAAgRoEBDY1IGqCAAECBAgQ6LeAB/Z+10/vCRAgQIAAAQJlBdz/lRWzPwECBAi0ISCwaUPZOQgQIECAAIFOC3hg73R5dI4AAQIECBAgULuA+7/aSTVIgAABAjUICGxqQNQEAQIECBAg0G8BD+z9rp/eEyBAgAABAgTKCrj/KytmfwIECBBoQ0Bg04aycxAgQIAAAQKdFvDA3uny6BwBAgQIECBAoHYB93+1k2qQAAECBGoQENjUgKgJAgQIECBAoN8CHtj7XT+9J0CAAAECBAiUFXD/V1bM/gQIECDQhoDApg1l5yBAgAABAgQ6LeCBvdPl0TkCBAgQIECAQO0C7v9qJ9UgAQIECNQgILCpAVETBAgQIECAQL8FPLD3u356T4AAAQIECBAoK+D+r6yY/QkQIECgDQGBTRvKzkGAAAECBAh0WsADe6fLo3MECBAgQIAAgdoF3P/VTqpBAgQIEKhBQGBTA6ImCBAgQIAAgX4LeGDvd/30ngABAgQIECBQVsD9X1kx+xMgQIBAGwICmzaUnYMAAQIECBDotIAH9k6XR+cIECBAgAABArULuP+rnVSDBAgQIFCDgMCmBkRNECBAgAABAv0W8MDe7/rpPQECBAgQIECgrID7v7Ji9idAgACBNgQENm0oOwcBAgQIECDQaQEP7J0uj84RIECAAAECBGoXcP9XO6kGCRAgQKAGAYFNDYiaIECAAAECBPot4IG93/XTewIECBAgQIBAWQH3f2XF7E+AAAECbQgIbNpQdg4CBAgQIECg0wIe2DtdHp0jQIAAAQIECNQu4P6vdlINEiBAgEANAgKbGhA1QYAAAQIECPRbwAN7v+un9wQIECBAgACBsgLu/8qK2Z8AAQIE2hAQ2LSh7BwECBAgQIBApwU8sHe6PDpHgAABAgQIEKhdwP1f7aQaJECAAIEaBAQ2NSBqggABAgQIEOi3gAf2ftdP7wkQIECAAAECZQXc/5UVsz8BAgQItCEgsGlD2TkIECBAgACBTgt4YO90eXSOAAECBAgQIFC7gPu/2kk1SIAAAQI1CAhsakDUBAECBAgQINBvAQ/s/a6f3hMYn8AGKaV14xu2ERMgQKBGAfd/NWJqigABAgRqExDY1EapIQIECBAgQKCvAh7Y+1o5/SZAgAABAgQIVBNw/1fNzVEECBAg0KyAwKZZX60TIECAAAECPRDwwN6DIukiAQIECBAgQKBGAfd/NWJqigABAgRqExDY1EapIQIECBAgQKCvAh7Y+1o5/SZAgAABAgQIVBNw/1fNzVEECBAg0KyAwKZZX60TIECAAAECPRDwwN6DIukiAQIECBAgQKBGAfd/NWJqigABAgRqExDY1EapIQIECBAgQKCvAh7Y+1o5/SZAgAABAgQIVBNw/1fNzVEECBAg0KyAwKZZX60TIECAAAECPRDwwN6DIukiAQIECBAgQKBGAfd/NWJqigABAgRqExDY1EapIQIECBAgQKCvAh7Y+1o5/SZAgAABAgQIVBNw/1fNzVEECBAg0KyAwKZZX60TIECAAAECPRDwwN6DIukiAQIECBAgQKBGAfd/NWJqigABAgRqExDY1EapIQIECBAgQKCvAh7Y+1o5/SZAgAABAgQIVBNw/1fNzVEECBAg0KyAwKZZX60TIECAAAECPRDwwN6DIukiAQIECBAgQKBGAfd/NWJqigABAgRqExDY1EapIQIECBAgQKCvAh7Y+1o5/SZAgAABAgQIVBNw/1fNzVEECBAg0KyAwKZZX60TIECAAAECPRDwwN6DIukiAQIECBAgQKBGAfd/NWJqigABAgRqExDY1EapIQIECBAgQKCvAh7Y+1o5/SZAgAABAgQIVBNw/1fNzVEECBAg0KyAwKZZX60TIECAAAECPRDwwN6DIukiAQIECBAgQKBGAfd/NWJqigABAgRqExDY1EapIQIECBAgQKCvAh7Y+1o5/SZAgAABAgQIVBNw/1fNzVEECBAg0KyAwKZZX60TIECAAAECPRDwwN6DIukiAQIECBAgQKBGAfd/NWJqigABAgRqExDY1EapIQIECBAgQKCvAh7Y+1o5/SZAgAABAgQIVBNw/1fNzVEECBAg0KyAwKZZX60TIECAAAECPRDwwN6DIukiAQIECBAgQKBGAfd/NWJqigABAgRqExDY1EapIQIECBAgQKCvAh7Y+1o5/SZAgAABAgQIVBNw/1fNzVEECBAg0KyAwKZZX60TIECAAAECPRDwwN6DIukiAQIECBAgsGYCG6SU1q3Z2Zs5sfu/Zly1SoAAAQKLCQhsFvNzNAECBAgQIDAAAQ/sAyiiIRAgQIAAAQIESgi4/yuBZVcCBAgQaE1AYNMatRMRIECAAAECXRXwwN7VyugXAQIECBAgQKAZAfd/zbhqlQABAgQWExDYLObnaAIECBAgQGAAAh7YB1BEQyBAgAABAgQIlBBw/1cCy64ECBAg0JqAwKY1aiciQIAAAQIEuirggb2rldEvAgQIECBAgEAzAu7/mnHVKgECBAgsJiCwWczP0QQIECBAgMAABDywD6CIhkCAAAECBAgQKCHg/q8Ell0JECBAoDUBgU1r1E5EgAABAgQIdFXAA3tXK6NfBAgQIECAAIFmBNz/NeOqVQIECBBYTEBgs5ifowkQIECAAIEBCHhgH0ARDYEAAQIECBAgUELA/V8JLLsSIECAQGsCApvWqJ2IAAECBAgQ6KqAB/auVka/CBAgQIAAAQLNCLj/a8ZVqwQIECCwmIDAZjE/RxMgQIAAAQIDEPDAPoAiGgIBAgQIECBAoISA+78SWHYlQIAAgdYEBDatUTsRAQIECBAg0FUBD+xdrYx+ESBAgAABAgSaEXD/14yrVgkQIEBgMQGBzWJ+jiZAgAABAgQGIOCBfQBFNAQCBAgQIECAQAkB938lsOxKgAABAq0JCGxao3YiAgQIECBAoKsCHti7Whn9IkCAAAECBAg0I+D+rxlXrRIgQIDAYgICm8X8HE2AAAECBAgMQMAD+wCKaAgECBAgQIAAgRIC7v9KYNmVAAECBFoTENi0Ru1EBAgQIECAQFcFPLB3tTL6RYAAAQIECBBoRsD9XzOuWiVAgACBxQQENov5OZoAAQIECBAYgIAH9gEU0RAIECBAgAABAiUE3P+VwLIrAQIECLQmILBpjdqJCBAgQIAAga4KeGDvamX0iwABAgQIECDQjID7v2ZctUqAAAECiwkIbBbzczQBAgQIECAwAAEP7AMooiEQIECAAAECBEoIuP8rgWVXAgQIEGhNQGDTGrUTESBAgAABAl0V8MDe1croFwECBAgQIECgGQH3f824apUAAQIEFhMQ2Czm52gCBAgQIEBgAAIe2AdQREMgQIAAAQIECJQQcP9XAsuuBAgQINCagMCmNWonIkCAAAECBLoq4IG9q5XRLwIECBAgQIBAMwLu/5px1SoBAgQILCYgsFnMz9EECBAgQIDAAAQ8sA+giIZAgAABAgQIECgh4P6vBJZdCRAgQKA1AYFNa9RORIAAAQIECHRVwAN7VyujXwQIECBAgACBZgTc/zXjqlUCBAgQWExAYLOYn6MJECBAgACBAQh4YB9AEQ2BAAECBAgQIFBCwP1fCSy7EiBAgEBrAgKb1qidiAABAgQIEOiqgAf2rlZGvwgQIECAAAECzQi4/2vGVasECBAgsJiAwGYxP0cTIECAAAECAxDwwD6AIhoCAQIECBAgQKCEgPu/Elh2JUCAAIHWBAQ2rVE7EQECBAgQINBVAQ/sXa2MfhEgQIAAAQIEmhFw/9eMq1YJECBAYDEBgc1ifo4mQIAAAQIEBiDggX0ARTQEAgQIECBAgEAJAfd/JbDsSoAAAQKtCQhsWqN2IgIECBAgQKCrAh7Yu1oZ/SJAgAABAgQINCPg/q8ZV60SIECAwGICApvF/BxNgAABAgQIDEDAA/sAimgIBAgQIECAAIESAu7/SmDZlQABAgRaExDYtEbtRAQIECBAgEBXBTywd7Uy+kWAAAECBAgQaEbA/V8zrlolQIAAgcUEBDaL+TmaAAECBAgQGICAB/YBFNEQCBAgQIAAAQIl4tmAwgAAIABJREFUBNz/lcCyKwECBAi0JiCwaY3aiQgQIECAAIGuCnhg72pl9IsAAQIECBAg0IyA+79mXLVKgAABAosJCGwW83M0AQIECBAgMAABD+wDKKIhECBAgAABAgRKCLj/K4FlVwIECBBoTUBg0xq1ExEgQIAAAQJdFfDA3tXK6BcBAgQIECBAoBkB93/NuGqVAAECBBYTENgs5udoAgQIECBAYAACHtgHUERDIECAAAECBAiUEHD/VwLLrgQIECDQmoDApjVqJyJAgAABAgS6KuCBvauV0S8CBAgQIECAQDMC7v+acdUqAQIECCwmILBZzM/RBAgQIECAwAAEPLAPoIiGQIAAAQIECBAoIeD+rwSWXQkQIECgNQGBTWvUTkSAAAECBAh0VcADe1cro18ECBAgQIAAgWYE3P8146pVAgQIEFhMQGCzmJ+jCRAgQIAAgQEIeGAfQBENgQABAgQIECBQQsD9XwksuxIgQIBAawICm9aonYgAAQIECBDoqoAH9q5WRr8IECBAgAABAs0IuP9rxlWrBAgQILCYgMBmMT9HEyBAgAABAgMQ8MA+gCIaAgECBAgQIECghID7vxJYdiVAgACB1gQENq1ROxEBAgQIECDQVQEP7F2tjH4RIECAAAECBJoRcP/XjKtWCRAgQGAxAYHNYn6OJkCAAAECBAYg4IF9AEU0BAIECBAgQIBACQH3fyWw7EqAAAECrQkIbFqjdiICBAgQIECgqwIe2LtaGf0iQIAAAQIECDQj4P6vGVetEiBAgMBiAgKbxfwcTYAAAQIECAxAwAP7AIpoCAQIECBAgACBEgLu/0pg2ZUAAQIEWhMQ2LRG7UQECBAgQIBAVwU8sHe1MvpFgAABAgQIEGhGwP1fM65aJUCAAIHFBAQ2i/k5mgABAgQIEBiAgAf2ARTREAgQIECAAAECJQTc/5XAsisBAgQItCYgsGmN2okIECBAgACBrgp4YO9qZfSLAAECBAgQINCMgPu/Zly1SoAAAQKLCQhsFvNzNAECBAgQIDAAAQ/sAyiiIRAgQIAAAQIESgi4/yuBZVcCBAgQaE1AYNMatRMRIECAAAECXRXwwN7VyugXAQIECBAgQKAZAfd/zbhqlQABAgQWExDYLObnaAIECBAgQGAAAh7YB1BEQyBAgAABAgQIlBBw/1cCy64ECBAg0JqAwKY1aiciQIAAAQIEuirggb2rldEvAgQIECBAgEAzAu7/mnHVKgECBAgsJiCwWczP0QQIECBAgMAABDywD6CIhkCAAAECBAgQKCHg/q8Ell0JECBAoDUBgU1r1E5EgAABAgQIdFXAA3tXK6NfBAgQIECAAIFmBNz/NeOqVQIECBBYTEBgs5ifowkQIECAAIEBCHhgH0ARDYEAAQIECBAgUELA/V8JLLsSIECAQGsCApvWqJ2IAAECBAgQ6KqAB/auVka/CBAgQIAAAQLNCLj/a8ZVqwQIECCwmIDAZjE/RxMgQIAAAQIDEPDAPoAiGgIBAgQIECBAoISA+78SWHYlQIAAgdYEBDatUTsRAQIECBAg0FUBD+xdrYx+ESBAgAABAgSaEXD/14yrVgkQIEBgMQGBzWJ+jiZAgAABAgQGIOCBfQBFNAQCBAgQIECAQAkB938lsOxKgAABAq0JCGxao3YiAgQIECBAoKsCHti7Whn9IkCAAAECBAg0I+D+rxlXrRIgQIDAYgICm8X8HE2AAAECBAgMQMAD+wCKaAgECBAgQIAAgRIC7v9KYNmVAAECBFoTENi0Ru1EBAgQIECAQFcFPLB3tTL6RYAAAQIECBBoRsD9XzOuWiVAgACB2QIbpJTWrQIksHEFESBAgAABAqMX8MA++ksAAAECBAgQIDAyAfd/Iyu44RIgQKAnAgKbnhRKNwkQIECAAIHmBDywN2erZQIECBAgQIBAFwXc/3WxKvpEgAABAgIb1wABAgQIECAwegEP7KO/BAAQIECAAAECIxNw/zeyghsuAQIEeiIgsOlJoXSTAAECBAgQaE7AA3tztlomQIAAAQIECHRRwP1fF6uiTwQIECAgsHENECBAgAABAqMX8MA++ksAAAECBAgQIDAyAfd/Iyu44RIgQKAnAgKbnhRKNwkQIECgLoENUkrr6mpMOwMR8MA+kEIaBgECBAgQIECgoID7v4JQdiNAgACBVgUENq1yOxkBAgQIECDQRQEP7F2sij4RIECAAAECBJoTcP/XnK2WCRAgQKC6gMCmup0jCRAgQIAAgYEIeGAfSCENgwABAgQIECBQUMD9X0EouxEgQIBAqwICm1a5nYwAAQIECBDoooAH9i5WRZ8IECBAgAABAs0JuP9rzlbLBAgQIFBdQGBT3c6RBAgQIECAwEAEPLAPpJCGQYAAAQIECBAoKOD+ryCU3QgQIECgVQGBTavcTkaAAAECBAh0UcADexerok8ECBAgQIAAgeYE3P81Z6tlAgQIEKguILCpbudIAgQIECBAYCACHtgHUkjDIECAAAECBAgUFHD/VxDKbgQIECDQqoDAplVuJyNAgAABAgS6KOCBvYtV0ScCBAgQIECAQHMC7v+as9UyAQIECFQXENhUt3MkAQIECBAgMBABD+wDKaRhECBAgAABAgQKCrj/KwhlNwIECBBoVUBg0yq3kxEgQIAAAQJdFPDA3sWq6BMBAgQIECBAoDkB93/N2WqZAAECBKoLCGyq2zmSAAECBAgQGIiAB/aBFNIwCBAgQIAAAQIFBdz/FYSyGwECBAi0KiCwaZXbyQgQIECAAIEuCnhg72JV9IkAAQIECBAg0JyA+7/mbLVMgAABAtUFBDbV7RxJgAABAgQIDETAA/tACmkYBAgQIECAAIGCAu7/CkLZjQABAgRaFRDYtMrtZAQIECBAgEAXBTywd7Eq+kSAAAECBAgQaE7A/V9ztlomQIAAgeoCApvqdo4kQIAAAQIEBiLggX0ghTQMAgQIECBAgEBBAfd/BaHsRoAAAQKtCghsWuV2MgIECBAgQKCLAh7Yu1gVfSJAgAABAgQINCfg/q85Wy0TIECAQHUBgU11O0cSIECAAAECAxHwwD6QQhoGAQIECBAgQKCggPu/glB2I0CAAIFWBQQ2rXI7GQECBAgQINBFAQ/sXayKPhEgQIAAAQIEmhNw/9ecrZYJECBAoLqAwKa6nSMJECBAgACBgQh4YB9IIQ2DAAECBAgQIFBQwP1fQSi7ESBAgECrAgKbVrmdjAABAgQIEOiigAf2LlZFnwgQIECAAAECzQm4/2vOVssECBAgUF1AYFPdzpEECBAgQIDAQAQ8sA+kkIZBgAABAgQIECgo4P6vIJTdCBAgQKBVAYFNq9xORoAAAQIECHRRwAN7F6uiTwQIECBAgACB5gTc/zVnq2UCBAgQqC4gsKlu50gCBAgQIEBgIAIe2AdSSMMgQIAAAQIECBQUcP9XEMpuBAgQINCqgMCmVW4nI0CAAAECBLoo4IG9i1XRJwIECBAgQIBAcwLu/5qz1TIBAgQIVBcQ2FS3cyQBAgQIECAwEAEP7AMppGEQIECAAAECBAoKuP8rCGU3AgQIEGhVQGDTKreTESBAgAABAl0U8MDexaroEwECBAgQIECgOQH3f83ZapkAAQIEqgsIbKrbOZIAAQIECBAYiIAH9oEU0jAIECBAgAABAgUF3P8VhLIbAQIECLQqILBpldvJCBAgQIAAgS4KeGDvYlX0iQABAgQIECDQnID7v+ZstUyAAAEC1QUENtXtHEmAAAECBAgMRMAD+0AKaRgECBAgQIAAgYIC7v8KQtmNAAECBFoVENi0yu1kBAgQIECAQBcFPLB3sSr6RIAAAQIECBBoTsD9X3O2WiZAgACB6gICm+p2jiRAgAABAgQGIuCBfSCFNAwCBAgQIECAQEEB938FoexGgAABAq0KCGxa5XYyAgQIECBAoIsCHti7WBV9IkCAAAECBAg0J+D+rzlbLRMgQIBAdQGBTXU7RxIgQIAAAQIDEfDAPpBCGgYBAgQIECBAoKCA+7+CUHYjQIAAgVYFBDatcjsZAQIECBAg0EUBD+xdrIo+ESBAgAABAgSaE3D/15ytlgkQIECguoDAprqdIwkQIECAAIGBCHhgH0ghDYMAAQIECBAgUFDA/V9BKLsRIECAQKsCAptWuZ2MAAECBAgQ6KKAB/YuVkWfCBAgQIAAAQLNCbj/a85WywQIECBQXUBgU93OkQQIECBAgMBABDywD6SQhkGAAAECBAgQKCjg/q8glN0IECBAoFUBgU2r3E5GgAABAgQIdFHAA3sXq6JPBAgQIECAAIHmBNz/NWerZQIECBCoLiCwqW7nSAIECBAgQGAgAh7YB1JIwyBAgAABAgQIFBRw/1cQym4ECBAg0KqAwKZVbicjQIAAAQIEuijggb2LVdEnAgQIECBAgEBzAu7/mrPVMgECBAhUFxDYVLdzJAECBAgQIDAQAQ/sAymkYRAgQIAAAQIECgq4/ysIZTcCBAgQaFVAYNMqt5MRIECAAAECXRTwwN7FqugTAQIECBAgQKA5Afd/zdlqmQABAgSqCwhsqts5kgABAgQIEBiIgAf2gRTSMAgQIECAAAECBQXc/xWEshsBAgQItCogsGmV28kIECBAgACBLgp4YO9iVfSJAAECBAgQINCcgPu/5my1TIAAAQLVBQQ21e0cSYAAAQIECAxEwAP7QAppGAQIECBAgACBggLu/wpC2Y0AAQIEWhUQ2LTK7WQECBAgQIBAFwU8sHexKvpEgAABAgQIEGhOwP1fc7ZaJkCAAIHqAgKb6naOJECAAAECBAYi4IF9IIU0DAIECBAgQIBAQQH3fwWh7EaAAAECrQoIbFrldjICBAgQIECgiwIe2LtYFX0iQIAAAQIECDQn4P6vOVstEyBAgEB1AYFNdTtHEiBAgAABAgMR8MA+kEIaBgECBAgQIECgoID7v4JQdiNAgACBVgUENq1yOxkBAgQIECDQRQEP7F2sij4RIECAAAECBJoTcP/XnK2WCRAgQKC6gMCmup0jCRAgQIAAgYEIeGAfSCENgwABAgQIECBQUMD9X0EouxEgQIBAqwICm1a5nYwAAQIECBDoooAH9i5WRZ8IECBAgAABAs0JuP9rzlbLBAgQIFBdQGBT3c6RBAgQIECAwEAEPLAPpJCGQYAAAQIECBAoKOD+ryCU3QgQIECgVQGBTavcTkaAAAECBAh0UcADexerok8ECBAgQIAAgeYE3P81Z6tlAgQIEKguILCpbudIAgQIECBAYCACHtgHUkjDIECAAAECBAgUFHD/VxDKbgQIECDQqoDAplVuJyNAgAABAgS6KOCBvYtV0ScCBAgQIECAQHMC7v+as9UyAQIECFQXENhUt3MkAQIECBAgMBABD+wDKaRhECBAgAABAgQKCrj/KwhlNwIECBBoVUBg0yq3kxEgUE5gg5TSunKH2JsAAQIVBDywV0BzCAECBAgQIECgxwLu/3pcPF0nQIDAgAUENgMurqERIECAAAECxQQ8sBdzshcBAgQIECBAYCgC7v+GUknjIECAwLAEBDbDqqfRECBAgAABAhUEPLBXQHMIAQIECBAgQKDHAu7/elw8XSdAgMCABQQ2Ay6uoREgQIAAgTEIXPfTa9P/+dIv0o13u1W6wW03rzTkOh/YrzntsoX6UmkADiJAgAABAgQIECglUOf9X6kT25kAAQIECMwRENi4PAgQIECAAIHeC/x/25+WjeGWx+5UKSyp44E9gppfveLCrB//eMWhvTc1AAIECBAgQIDAkAXquP8bso+xESBAgMDaCAhs1sbdWQkQIECAAIEaBf7Pl36efrL7WVmLMcumbHCzyAP7JKiJmT6x3e6L+6cb73brGkenKQIECBAgQIAAgboFFrn/q7sv2iNAgAABAhMBgY1rgQABAgQIEBiEQMyymYQmZYObKg/s+aBmck6zawZxORkEAQIECBAgMHCBKvd/AycxPAIECBDogIDApgNF0AUCBAgQIEBgcYHls2yWt1Zkxk2ZB/ZpQc3kfGbXLF5HLRAgQIAAAQIE2hAoc//XRn+cgwABAgQIhIDAxnVAgAABAgQIDEYgP8umaHBT5IF9XlAT54lgyOyawVxKBkKAAAECBAgMXKDI/d/ACQyPAAECBDooILDpYFF0iQABAgQIEKgmMGuWzWrBzbwH9tWCmknbZtdUq5mjCBAgQIAAAQJrISCwWQt15yRAgACB1QQENqsJ+XMCBAgQIECgVwLzZtnMCm7imOXbXdcdlooGNXGc2TW9ukR0lgABAgQIECCQBDYuAgIECBDoooDApotV0ScCBAgQIECgskCRWTb54Oa6n1674nwRwOT/27wOmV1TuVwOJECAAAECBAisiYDAZk3YnZQAAQIEVhEQ2LhECBAgQIAAgcEJFJ1lU8fAza6pQ1EbBAgQIECAAIF2BQQ27Xo7GwECBAgUExDYFHOyFwECBAgQINAjgbKzbBYZmtk1i+g5lgABAgQIECCwNgICm7Vxd1YCBAgQmC8gsHGFECBAgAABAoMUaGOWjdk1g7x0DIoAAQIECBAYgYDAZgRFNkQCBAj0UEBg08Oi6TIBAgQIECCwukAbs2zMrlm9DvYgQIAAAQIECHRRQGDTxaroEwECBAgIbFwDBAgQIECAwGAFmpxlY3bNYC8bAyNAgAABAgRGICCwGUGRDZEAAQI9FBDY9LBoukyAAAECBAgUE2hylo3ZNcVqYC8CBAgQIECAQBcFBDZdrIo+ESBAgIDAxjVAgAABAp0T2CCltK5zvdKhvgo0McvG7Jq+Xg36TYAAAQIECBD4vwICG1cCAQIECHRRQGDTxaroEwECBAgQIFCbQBOzbMyuqa08GiJAgAABAgQIrImAwGZN2J2UAAECBFYRENi4RAgQIECAAIHBC9Q5y8bsmsFfLgZIgAABAgQIjEBAYDOCIhsiAQIEeiggsOlh0XSZAAECBAgQKCdQ5ywbs2vK2dubAAECBAgQINBFAYFNF6uiTwQIECAgsHENECBAgAABAqMQqGOWjdk1o7hUDJIAgSYF4iN18bE6GwECBNZYQGCzxgVwegIECBCYKiCwcWEQIECAAAECoxCoY5aN2TWjuFQMkgABAgQIEBiBgMBmBEU2RAIECPRQQGDTw6LpMgECBAgQIFBNYJFZNmbXVDN3FAECBAgQIECgiwICmy5WRZ8IECBAQGDT92vAkgJ9r6D+EyBAgECLAovMsjG7psVCORUBAgQIECBAoGEBgU3DwENr3vu3oVXUeAh0VkBg09nS6BgBAgQIECDQhECVWTZm1zRRCW0SIECAAAECBNZOQGCzdvbO3B+B+OxcZFU2AgTaExDYtGftTAQIECBAgEAHBKrMsjG7pgOF0wUCBAgQIECAQI0CApsaMTVFgAABArUJCGxqo9QQAQIECBAg0BeBMrNszK7pS1X1kwABAgQIECBQXEBgU9zKngQIECDQnoDApj1rZyJAgAABAgQ6IlBmlo3ZNR0pmm4QIECAAAECBGoUENjUiKkpAgQIEKhNQGBTG6WGCBAgQIAAgT4JFJllY3ZNnyqqrwQIECBAgACB4gICm+JW9iRAgACB9gQENu1ZOxMBAgQIECDQIYEis2zMrulQwXSFAAECBAgQIFCjgMCmRkxNESBAgEBtAgKb2ig1RIAAAQIECPRNYN4sG7Nr+lZN/SVAgAABAgQIFBcQ2BS3sicBAgQItCcgsGnP2pkIECBAgACBjgnMm2Vjdk3HiqU7BAgQIECAAIEaBQQ2NWJqigABAgRqExDY1EapIQIECBAgQKCPAtNm2Zhd08dK6jMBAgQIECBAoLiAwKa4lT0JECBAoD0BgU171s5EgAABAgQIdFBg2iwbs2s6WChdIkCAAAECBAjUKCCwqRFTUwQIECBQm4DApjZKDREgQIAAAQJ9FVg+y8bsmr5WUb8JECBAgAABAsUFBDbFrexJgAABAu0JCGzas3YmAgQIECBAoKMCy2fZmF3T0SLpFgECBAgQIECgRgGBTY2YmiJAgACB2gQENrVRaogAgbEL5G/4x+5h/AQIECBAYC0E7rrusLU4rXMSIECAQM8EBDY9K5juEiBAYCQCApuRFNowCRBoXkBg07yxMxAgQIAAgdUEBDarCflzAgQIEAgBgY3rgAABAgS6KCCw6WJV9IkAgV4KCGx6WTadJkCAAIGBCQhsBlZQwyFAgEBDAgKbhmA1S4AAAQILCQhsFuJzMAECBP6fgMDG1UCAAAECBNZeQGCz9jXQAwIECPRBQGDThyrpIwECBMYnILAZX82NmACBhgTyN/zr1q1r6EyaJUCAAAECBCYCG2ywwQoMgY1rgwABAgSKCAhsiijZhwABAgTaFhDYtC3ufAQIDFZAYDPY0hoYAQIECHRYQGDT4eLoGgECBDosILDpcHF0jQABAiMWENiMuPiGToBAvQICm3o9tUaAAAECBIoICGyKKNmHAAECBPICAhvXBAECBAh0UUBg08Wq6BMBAr0UENj0smw6TYAAAQI9FxDY9LyAuk+AAIE1EhDYrBG80xIgQIDAXAGBjQuEAAECNQkIbGqC1AwBAgQIECghILApgWVXAgQIEFgSENi4GAgQIECgiwICmy5WRZ8IEOilgMCml2XTaQIECBDouYDApucF1H0CBAiskYDAZo3gnZYAAQIE5goIbFwgBAgQqElAYFMTpGYIECBAgEAJAYFNCSy7EiBAgMCSgMDGxUCAAAECXRQQ2HSxKvpEgEAvBQQ2vSybThMgQIBAzwUENj0voO4TIEBgjQQENmsE77QECBAgMFdAYOMCIUCAQE0CApuaIDVDgAABAgRKCAhsSmDZlQABAgSWBAQ2LgYCBAgQ6KKAwKaLVdEnAgR6KSCw6WXZdJoAAQIEei4gsOl5AXWfAAECayQgsFkjeKclQIAAgbkCAhsXCAECBGoSENjUBKkZAgQIECBQQkBgUwLLrgQIECCwJCCwcTEQIECAQBcFBDZdrIo+ESDQSwGBTS/LptMECBAg0HMBgU3PC6j7BAgQWCMBgc0awTstAQIECMwVENi4QAgQIFCTgMCmJkjNECBAgACBEgICmxJYdiVAgACBJQGBjYuBAAECBLooILDpYlX0iQCBXgoIbHpZNp0mQIAAgZ4LCGx6XkDdJ0CAwBoJCGzWCN5pCRAgQGCugMDGBUKAAIGaBAQ2NUFqhgABAgQIlBAQ2JTAsisBAgQILAkIbFwMBAgQINBFAYFNF6uiTwQI9FJAYNPLsuk0AQIECPRcQGDT8wLqPgECBNZIQGCzRvBOS4AAAQJzBQQ2LhACBAjUJCCwqQlSMwQIECBAoISAwKYEll0JECBAYElAYONiIECAAIEuCghsulgVfSJAoJcCAptelk2nCRAgQKDnAgKbnhdQ9wkQILBGAgKbNYJ3WgIECBCYKyCwcYEQIECgJgGBTU2QmiFAgAABAiUEBDYlsOxKgAABAksCAhsXAwECBAh0UUBg08Wq6BMBAr0UENj0smw6TYAAAQI9FxDY9LyAuk+AAIE1EhDYrBG80xIgQIDAXAGBjQuEAAECNQkIbGqC1AwBAgQIECghILApgWVXAgQIEFgSENi4GAgQIECgiwICmy5WRZ8IEOilgMCml2XTaQIECBDouYDApucF1H0CBAiskYDAZo3gnZYAAQIE5goIbFwgBAgQqElAYFMTpGYIECBAgEAJAYFNCSy7EiBAgMCSgMDGxUCAAAECXRQQ2HSxKvpEgEAvBQQ2vSybThMgUFZgXUppg7IH2Z9AcwICm+ZstUyAAIEhCwhshlxdYyNAgEB/BQQ2/a2dnhMg0DEBgU3HCqI7BAgQIDAKAYHNKMpskAQIEKhdQGBTO6kGCRAgQKAGAYFNDYiaIECAQAgIbFwHBAgQIECgfQGBTfvmzkiAAIEhCAhshlBFYyBAgMDwBAQ2w6upEREgsEYCAps1gndaAgQIEBi1gMBm1OU3eAIECFQWENhUpnMgAQIECDQoILBpEFfTBAiMS0BgM656Gy0BAgQIdENAYNONOugFAQIE+iYgsOlbxfSXAAEC4xAQ2IyjzkZJgEALAgKbFpCdggABAgQI5AQENi4JAgQIEKgiILCpouYYAgQIEGhaQGDTtLD2CRAYjYDAZjSlNlACBAgQ6JCAwKZDxdAVAgQI9EhAYNOjYukqAQIERiQgsBlRsQ2VAIFmBQQ2zfpqnQABAgQITBMQ2LguCBAgQKCKgMCmippjCBAgQKBpAYFN08LaJ0BgNAICm9GU2kAJECBAoEMCApsOFUNXCBAg0CMBgU2PiqWrBAgQGJGAwGZExTZUAgSaFRDYNOurdQIECBAgME1AYOO6IECAAIEqAgKbKmqOIUCAAIGmBQQ2TQtrnwCB0QgIbEZTagMlQIAAgQ4JCGw6VAxdIUCAQI8EBDY9KpauEiBAYEQCApsRFdtQCRBoVkBg06yv1gkQIECAwDQBgY3rggABAgSqCAhsqqg5hgABAgSaFhDYNC2sfQIERiMgsBlNqQ2UAAECBDokILDpUDF0hQABAj0SENj0qFi6SoAAgREJCGxGVGxDJUCgWQGBTbO+WidAgAABAtMEBDauCwIECBCoIiCwqaLmGAIECBBoWkBg07Sw9gkQGI2AwGY0pTZQAgQIEOiQgMCmQ8XQFQIECPRIQGDTo2LpKgECBEYkILAZUbENlQCBZgUENs36ap0AAQIECEwTENi4LggQIECgioDApoqaYwgQIECgaQGBTdPC2idAYDQCApvRlNpACRAgQKBDAgKbDhVDVwgQINAjAYFNj4qlqwQIEBiRgMBmRMU2VAIEmhUQ2DTrq3UCBAgQIDBNQGDjuiBAgACBKgICmypqjiFAgACBpgUENk0La58AgdEICGxGU2oDJUCAAIEOCQhsOlQMXSFAgECPBAQ2PSqWrhIgQGBEAgKbERVgTj2IAAAgAElEQVTbUAkQaFZAYNOsr9YJECBAgMA0AYGN64IAAQIEqggIbKqoOYYAAQIEmhYQ2DQtrH0CBEYjILAZTakNlAABAgQ6JCCw6VAxdIUAAQI9EhDY9KhYukqAAIERCQhsRlRsQyVAoFkBgU2zvlonQIAAAQLTBAQ2rgsCBAgQqCIgsKmi5hgCBAgQaFpAYNO0sPYJEBiNgMBmNKU2UAIECBDokIDApkPF0BUCBAj0SEBg06Ni6SoBAgRGJCCwGVGxDZUAgWYFBDbN+mqdAAECBAhMExDYuC4IECBAoIqAwKaKmmMIECBAoGkBgU3TwtonQGA0AgKb0ZTaQAkQIECgQwICmw4VQ1cIECDQIwGBTY+KpasECBAYkYDAZkTFNlQCBJoVENg066t1AgQIECAwTUBg47ogQIAAgSoCApsqao4hQIAAgaYFBDZNC2ufAIHRCAhsRlNqAyVAgACBDgkIbDpUDF0hQIBAjwQENj0qlq4SIEBgRAICmxEV21AJEGhWQGDTrK/WCRAgQIDANAGBjeuCAAECBKoICGyqqDmGAAECBJoWENg0Lax9AgRGIyCwGU2pDZQAAQIEOiQgsOlQMXSFAAECPRIQ2PSoWLpKgACBEQkIbEZUbEMlQKBZAYFNs75aJ0CAAAEC0wQENq4LAgQIEKgiILCpouYYAgQIEGhaQGDTtLD2CRAYjYDAZjSlNlACBAgQ6JCAwKZDxdAVAgQI9EhAYNOjYukqAQIERiQgsBlRsQ2VAIFmBQQ2zfpqnQABAgQITBMQ2LguCBAgQKCKgMCmippjCBAgQKBpAYFN08LaJ0BgNAICm9GU2kAJECBAoEMCApsOFUNXCBAg0CMBgU2PiqWrBAgQGJGAwGZExTZUAgSaFRDYNOurdQIECBAgME1AYOO6IECAAIEqAgKbKmqOIUCAAIGmBQQ2TQtrnwCB0QgIbEZTagMlQIAAgQ4JCGw6VAxdIUCAQI8EBDY9KpauEiBAYEQCApsRFdtQCRBoVkBg06yv1gkQIECAwDQBgY3rggABAgSqCAhsqqg5hgABAgSaFhDYNC2sfQIERiMgsBlNqQ2UAAECBDokILDpUDEa68oGKaV1jbWuYQIExikgsBln3Y2aAAECXRcQ2HS9QvpHgEBvBAQ2vSmVjhIgQIDAgAQENgMqpqEQIECgRQGBTYvYTkWAAAEChQUENoWp7EiAAIH5AgIbVwgBAgQIEGhfQGDTvrkzEiBAYAgCApshVNEYCBAgMDwBgc3wampEBAiskYDAZo3gnZYAAQIERi0gsBl1+Q2eAAEClQUENpXpHEiAAAECDQoIbBrE1TQBAuMSENiMq95GS4AAAQLdEBDYdKMOekGAAIG+CQhs+lYx/SVAgMA4BAQ246izURIg0IKAwKYFZKcgQIAAAQI5AYGNS4IAAQIEqggIbKqoOYYAAQIEmhYQ2DQtrH0CBEYjILAZTakNlAABAgQ6JCCw6VAxdIUAAQI9EhDY9KhYukqAAIERCQhsRlRsQyVAoFkBgU2zvlonQIAAAQLTBAQ2rgsCBAgQqCIgsKmi5hgCBAgQaFpAYNO0sPYJEBiNgMBmNKU2UAIECBDokIDApkPF0BUCBAj0SEBg06Ni6SoBAgRGJCCwGVGxDZUAgWYFBDbN+mqdAAECBAhMExDYuC4IECBAoIqAwKaKmmMIECBAoGkBgU3TwtonQGA0An0MbK6++ur02Mc+Np1//vnr1Wm33XZLH/jAB9K2225bSw3POeectO+++67X1tOe9rR04oknpk033bSW82ik+wJf//rX0y677FK5o9ttt126/e1vn25961tn7cT/xf/ecMMNK7fpQALzBOLvwkMOOWRpl+OOOy697GUvg9YRAYFNRwqhGwQIEOiZgMCmZwXTXQIECIxEQGAzkkIbJgECzQsMLbAJsc9+9rPpQQ960MJ41113XTryyCOzYCa/CWwW5u1dA4sGNtMGvOuuu6ZjjjkmPeABDxDc9O6K6H6HBTbdrpHAptv10TsCBAh0VUBg09XK6BcBAgTGLSCwGXf9jZ4AgRoFhhjYHHXUUen4449PG2200UJSV155ZTr44IPTN77xDYHNQpLDOLiJwGYic/TRR6f4v80222wYWEbRCQGBTSfKMLMTAptu10fvCBAg0FUBgU1XK6NfBAgQGLeAwGbc9Td6AgRqFBhiYFPXsmizlkMLfjNsarwIe9JUk4FNELz2ta9Nhx9+eNp44417IqKbXRcQ2HS7QgKbbtdH7wgQINBVAYFNVyujXwQIEBi3gMBm3PU3egIEahQYYmBzk5vcJJ199tlpjz32qCw1bzk0gU1l1l4fOC2w+drXvpbud7/7FRrX9ddfn/7rv/4rXXrppenNb35z+uQnP7niuLhuP/axj6U999yzUHt2IrCagMBmNaG1/XOBzdr6OzsBAgT6KiCw6Wvl9JsAAQLDFhDYDLu+RkeAQIsCQwls7na3u6VLLrlkSS4+rH3sscdWXhbtiiuuSAcddFC68MILsza32WabdNVVVy21b4ZNixdpR061aGCzfBh/+ctf0pve9KZsGbTl2wEHHJDe9a53pZve9KYdGbVuECDQlIDApilZ7RIgQGDYAgKbYdfX6AgQINBXAYFNXyun3wQIdE5gKIFNfLj9ggsuWPrezAMf+MB0+umnZ0FLle2ss85Kj3zkI7ND73KXu2SzHl7/+tcLbKpgDuSYOgObIPnjH/+YjjjiiHTyyScvCcUsm8985jOFZ+0MhNYwCIxSQGAzyrIbNAECBBYWENgsTKgBAgQIEGhAQGDTAKomCRAYp8BQAptTTz01/eAHP0gnnnhiVshFlkWL2Q/xIv2kk07K2orZNHe/+92z/3eymWEzvt9L3YFNCF500UVpv/32WzF7K2bePP/5zx8fsBETGJmAwGZkBTdcAgQI1CQgsKkJUjMECBAgUKuAwKZWTo0RIDBmgaEENu9///uzkGbfffddKmfVZdHyy6GdeeaZ6U9/+lM65JBDBDYj/rE0Edj8/ve/T09+8pOzb9cIA0d8cRn6KAUENqMsu0ETIEBgYQGBzcKEGiBAgACBBgQENg2gapIAgXEKDCmw2WWXXdLBBx+88LJoy5dD22mnndKHPvShrM1FApu//e1v6fLLL0/nnntu+sIXvpAuvvjidM0112QXXXx/J5Zde+hDH5piKbcy3y/Jf1T8a1/72tJyWvGR+/gGz0c+8pFsJse3vvWt7Hw77LBDds4It+Kcm2++eeWLP4KsOMfZZ5+94hxbbrllute97pX15RGPeET6x3/8x7ThhhvOPc8Pf/jDFN9wueyyy7L9qi4P9rvf/S496UlPyvoU2+1vf/ssELnzne9ceZxxYBOBTfjFbJr4bs1ke9zjHpfe/va3Z+OfbPn9HvzgB6eo/VZbbZV++tOfZrPB4rq98sors9ruuuuu6dGPfnSK63fjjTeeOe5rr702ffWrX818Lr300qXvQC2vX8wAuuMd7zi3nSKwv/71r7Nr//zzz19xrsn1GNf+wx/+8HTzm9+8SHPr7TNrLNttt132+9p9992z2Uzxv/MvyoucMH5PcW1+/OMfz66F/G84xrHbbrtlv6lb3/rWpc/RRPv5vx+OO+64FEF2fpt3fcW+YfvpT386feITn8iukfi7LLadd9453fve9y50rc0zjlmN3/zmN9f7e2TWtTzv770itezKPgKbrlRimP3YIKW0bphDMyoCoxcQ2Iz+EgBAgACBTgoIbDpZFp0iQKCPAkMKbOJl/5FHHrliWbSy3wPJL4d22GGHpRNOOCF7oV0lsImg5stf/nJ63etel72oXm2LF+VPf/rT0/Oe97x0s5vdbLXds5f2y/s1CWy++93vZi9mP/nJT85tI84XL3Fjlscmm2yy6vkmO4RTzDyKYycvb+cdvPfee6dXvOIVWZgw62X5tPDi+OOPTy95yUtKvfyOl+kPechD0h/+8IesS4ceemh629veljbbbLPC45u2Y1uBzfIwZtKPaS/UY1bZV77ylfSCF7wgC2qmbfGCfZ999lnvj37zm99kIVEsITgJDufhRAAU34l6wAMesGrwlm8nzvXmN785vfOd71z1XHE9PutZz0ovetGLVgRW8/oW3wJ697vfnV75yleu2n608/jHPz67Fm9729sWuh7WrVuXvvjFL6aXv/zlWbhVZCtzjibbXzSw2WKLLdJHP/rRzGu133kEtFHn+9znPoV/r5Oxx9/bEYCt9ndI/H1w17vedebfe0Vq06V9BDZdqoa+ECBAoD8CApv+1EpPCRAgMCYBgc2Yqm2sBAg0KjCkwOaxj31sOuecc1Ysi1b2hf+05dD233//9V4QFvmGTbxkf+Mb35gFPpPwoGgxY2ZKzJqIb+fM26YFNv/5n/859yX+tPae+9znple96lWFQo1f/epX2Td+3ve+9xUdTrZfzBh59atfnQVSs2Z9LJ/dFMfstdde2Xm23nrrQueKF8AxjuWzCCLYiGtj0a2twGbatTUtsIlZRBFszAprYsbK6aefnrbZZpsVQ//Od76TIoiM8ZTZon5R98MPPzxtuummqx4atYiwMuq92sv+fGMPe9jDsllGMRtm3vajH/0oxbX72c9+dtX+LN8h2o1vBcXsr3mzbSJw/eAHP5ie+cxnlv4Nxzne8Y53ZNfwrHM03f4igU2EYBHqxW+26BaBW9TtwAMPXDW0iRlFEeIdffTRhW3D9F//9V/TL3/5yxQz0Sbb8pmFRfvahf0ENl2ogj4QIECgfwICm/7VTI8JECAwBgGBzRiqbIwECLQiMLTAJl5eL18WrewL/2nLoW2//falA5v4V//xcvvkk09er46xdNIee+yRbnOb26TrrrsuW24tXp7nQ53YL16a3v/+9595LeRfyL70pS/NAo7JS/x4yR7hz33ve990gxvcIP3sZz9Ln//856e+QC8SbEQYFIFCzNxYvsV5YmmkWCIp/v8xlniJGi/s89trX/va7KX/tNAmH5hFW7G0WXgV2a666qpsBsUFF1yQ7T5Z0i5quOjWRGDz29/+NnvxfN555y1176ijjkoRNG600UZL/y0f2EQIE0vZTYKQGGcENDe60Y2ymQpR45gREsutLX8pHPV4whOesF7IU+Y6KRruzTpXvNSPesZMiRhjLDP2pS99ab0+RZgSgcGsmWZx3BOf+MRsSb7lW7Qf13tcj3HNX3311dn1EEt55a/ZCAwOOuigmeHCtDHkr/Voc9YYYim2WFIxlpSbtjXdftXAJmZUxWy4CI0nW4QlseRbjOWvf/1rill8cZ3lZ2jFmM8444xs6cVZW4R54RJhXv7vvThvXMux3N+02kU/4nqPpR4nm8Bm0b/dHE+AAAECfRIQ2PSpWvpKgACB8QgIbMZTayMlQKBhgaEFNhGAVF0WbdZyaLFUWP7F57wZNvEyM/71fgQ2y7cITuJfq8e3dvLfc4llo2I2TgQ8y19gxovJCGDiOyzTtny/JvvES+WYFRAv1/MzLGKcMWvghS984YqXrfGC/NRTT535DZ1pIdS888RL2QhgIkSKl7PL+xZB1GMe85j1hpSvX+wQs2WOPfbYFQHGrJ9FvECOcUwMJ0valVnubVbbTQQ2+f7GuacFZ9OWi4t9wz9mFD31qU9dsaRdfC8mArEILybbj3/84ywcWh5wxPER6oRTvCBfvsXsj/jmTMyAyC9XFbPGYim25aHS8mOnnSv6EtdCzAzKfzcpvjv0hje8Ib31rW9dcf3HElvRt/xMhGnB4bz2YywxsyiW11s+Gyde/sdvKH6b+S2+2xKuET5Mtqc85SnZ8mD531T8edQorvOY9bQ8xJh1/TbdfvSpamCz3CKCl6jbIx/5yPVmVsXfWxEM5oPp+LssHxYubzN+SzHrbfnssFhSLf5+zC+7N+86nLQpsGn4RkHzBAgQINApAYFNp8qhMwRmCvienItjbAICm7FV3HgJEGhMYGiBTUBVXRYtP7tj+fc/ygQ23/72t9OjHvWoFS8j40V5vMSc912aCDhiNkn+myQxGyVeyk8LHaYFNvESPl6gxkyjfDA0uZCm/Qv3OG7eN3/y5ypynsmL7HjBHy92J1t8AD6CqFvd6lbrXdv5EGPW0l75AyMoi5fpMTtlssXL+Qc96EG1/H7qDmwipIjgL74RMtli9kL87zvd6U4r+jwrsImxRkA5a4m5SSMR0kVYEdfgZCu6LFi8lI9rcPkSeHFsfNfpnve853q20+owWcoq6j5rebBYIiv6F+OZbNNmSEX7cT1FkLR8LLFU1rz2Y98IUqL997znPUvHxoysCIryIdK///u/p4c//OEpZm3FtlqgGfvE7yp+J8uX64rZPhGQ5pd3a7r96M+igU34n3LKKemf/umfZv6GpgW582Y2RlD1nOc8J1uub7IVWQIvwp34vtGnPvWp9foisKnlrziNECBAgEBPBAQ2PSmUbhIgQGBkAgKbkRXccAkQaE5giIFN1WXRli+Hln/JWjSwmfayel44ka9svPCNF6TxL/uXv4ye9XJ8WmAzL+BZfr4IDGK2Q4REk+29731vtqRYfpu277ylzfLHT3tJG+OM8+e3/LJmRZdFi+9axL/aj+W1Yisa9BT9ddUZ2EQIEgHK8uAg+jGrdtMCm1nhzrTx/PCHP0wHHHBAtnTXZItZTk9+8pNX/dZI7P+LX/wiCyG++MUvLh0/q6/54DMOiLAnajPvezGxX8wMilksEbpOtvx1Mm3ZvNWWNltukh/LrOsrZtYsnwV23HHHrfg20qzrZtpvZVpw2HT70b9FAptwibrtu+++q/5ELrroorTffvsthVs77rhjtmTZHe5wh/WOzQey88K//MHf+973sposv45jH4HNqiWyAwECBAgMSEBgM6BiGgoBAgQGJCCwGVAxDYUAgbUVGGJgk19WK5Yv+vjHP55902LWln8hHsv5RCAR38CY9uJz1pJo+bAojj3zzDPT/vvvX7jQ0174xkyKeMGff+E9bdbLvFkyyzsR4VIs1/Sa17xm6T/Peimdf8laJoSaNJ5vI2Yhxcv4LbbYYoVNhFYxoyj6NtmKLIuWn1lV5JjCRUkp+85QLGe3fCv6ojjGFKHVT37yk/TpT386W3pu+XJQ0ea8751MC2wiQIkPvMeL9dW2E088MZu5NdmKzBbJt7k80Jz0d9q3SvLX5D777JMFUze/+c1X62b252ETQdJki6X9YubNDW94w6l/PmuGzLyT5c+R/71P+81P+7bQtHNEreP3Gt/N+Yd/+IdstlTMIMl/xybvVHf708Yw6/c97foq8/2vfFga557225j2d06Z32nYxrUcYWGV32GhC7DFnfJ/n9913WEtnt2pCBAgQKCvAgKbvlZOvwkQIDBsAYHNsOtrdAQItCgwxMAm+PIv71f7pkJ8vP3AAw9Ml156aaa/fDm0aS8+ZwU2n/vc59Kee+65VMH4SHe8mN12221LVTU+th4f5J5ss8KN/EvfsufLn2faC91pAcqsAGneIPMvdeO7PDFz6M53vvN6h+X/xf5q46oS0pUqyIzApmwbs/aP0GXeLJFpL9Tjuz7xf6vNWonv+cRSUsuXNItzxTVcZpv2Uj7/O5n2DaLVfnv5PsQsivj20i1vecvsw/f3uMc9sqAslgSc5jDtmz+rjSvOEb+p+NZObNOur6985Svpn//5n5eaipkg73jHO1IEGauZr3b++POm25/291aZwKZogBTnmXaNTQts8tfQasswTnPM1y72KRqcFqlLm/sIbNrUdi4CBAgMR0BgM5xaGgkBAgSGJCCwGVI1jYUAgTUVGGpgk5/pstqMguXBx7RvThRdEi1mqyz/tsa0f7lfpOD571vE7IsisxliZsJb3vKWdKMb3ajIaQotmTTtZeyHP/zhLOAqs/33f/939iI+ZtVMtvwL/8l///3vf5/NsohAZ7LN+x5Nfpms1epdpt+TfafNsKnSTv6YLbfcMvuGSiz1NOubQ4sEFTGrJ9qOayq2mHF27rnnZkFImW1aGJMPAGJ2WMz8Wf6dkS9/+cvp/ve/f5lTzdx32gv/uC523nnnUu3HknTxjaeYBTPLJL80X+wXAcPee++dLe8Wf0/c9KY3LXXe5Ts33X6ca5El0WYtjzhtwNOuz2khSv7vtdWC2GnnmnaNCWwqX4YOJECAAIEeCghselg0XSZAgMAIBAQ2IyiyIRIg0I7AUAObMjMu8i8bp/3L8iKBzbQX2m9605tShDZlt6JLDOX7lV8+arXzFnmhO60vz372s9Otb33r1Zpf8ef/8z//k84777xsabHJNm+mR372z7x/8Z9frquq+7wB1R3YxMv/mOVxzDHHpNve9rZzLae9EJ8XYC1vLP+SfFogWbSQ+ZrkZ5rlZ6rN+5ZJ0XMu3y8/uyLCpwiIIvQqs4VnfGNl+bdQ8p7TvieVP0fMwHnoQx+a9thjjxRjnSyhWKQvTbcffSjy+479pl1fZULZooFNfuZj2YA5+vrnP/85WxLt5JNPXmIW2BS54uxDgAABAkMRENgMpZLGQYAAgWEJCGyGVU+jIUBgDQWGGtgEadFl0fIvmae9CC8S2CwyCyJ/CVx99dXZv+I///zz576ULPpCdtYlVuT4vE+dl+u8D7n/8Ic/TAcccMDSS/VZ/xr/L3/5SzriiCPSSSedlHVt3lJri/R90cAmlveKpfHuec97ZrMz7nWvexWeoVH0hfi08eX7/eAHPzh7kb/VVluV5ljtd/CjH/0oPfrRj07f//73s7ZjFk+8+L/d7W5X+lxFxlJLo//byLSl1f74xz9m346KWWurbREaxbdqYubZrrvumjbffPPVDklNt1/k9x2dXOT6KnP86aefnp7whCcsucxaWnI1uFiSMYLOySawWU3MnxMgQIDAkAQENkOqprEQIEBgOAICm+HU0kgIEFhjgSEHNvll0Yp8B2ZWKLDai+pZLy2rfF8j2poW2Exrq+gL2VmXWZHj1yqwiZfZMZPntNNOW+r+tCXU8v079NBD09ve9ra02Wab1frrmhbYtPWieJEX6k0GNvnwp85zTSveoqHZvAti1m81AsEzzzwzRbgY11qRbTJ76kUvelG6wx3uMPebN022X+T3XSZwmTX2otdnPmiZF9jOcxbYFLkK7UOAAAECQxUQ2Ay1ssZFgACBfgsIbPpdP70nQKBDAkMObKYti5b/dkeR5dCiXF0IbIrM/Cn7ArTIC921CmzCPb/U2bRvAuXHUDUkW+1nKbBZ/3cQy5G9/e1vz77tEtsQA5vJdRF/V3zpS19K7373u9PnP//5FN92Wm2LWTexPF/Mltt4443n7t5E+0V+3wKb1arY3J9vsMEGKxq/67rDmjuZlgkQIEBgMAICm8GU0kAIECAwKAGBzaDKaTAECKylwJADm3DNL4uW/7ZJkeXQuhLYTJvNUfSF7KxrrMjxeaO73OUu6Ywzzkg77LBD45fuFVdckQ466KB04YUXZufKf38lPwtnp512Sh/60IfS9ttvX3vfBDarB5f5b8w0vSTaIsu7LXKBxHX33e9+N/sm06c+9al0ySWXzGwuwqwIeR7zmMcUPmVd7Rf5fbcZ2FgSbeUlILAp/JOwIwECBAgsExDYuBwIECBAoIsCApsuVkWfCBDopcDQA5vVlkVb/kLzgQ98YIoXivEh8/xWZIZNfkZPtJEPiIpeJPl+x0vfmGGz8847r2ii6AvZWectcvxPfvKT7GVzfLw+tll9KTq2MvtNM43lqfbff/+smfx3bg477LB0wgknpE022aTMaQrt29fAJur28Ic/PF111VXZOPOhV6HB/+9OJ554YnrBC16wdMgzn/nM9MY3vjHd8IY3zP5bPtzbcccd00c+8pFsWbA6tm9961tpzz33XJrdUncgVKWP69atS9dcc02KvkWQGQFO/O/l2yMe8Yh06qmnFv5m0fJjF2m/yO87zlV0SbNZPkWPD5/lwdWTn/zk7PtAN7rRjQrT//nPf06HH354Ovnkk5eOaWtpwsKdLLijwKYglN0IECBAYIWAwMYFQYAAAQJdFBDYdLEq+kSAQC8Fhh7YzFsWLf+S8WUve1k69thj00YbbbReLYsENnHQai+0i14kRV9MF30hO+u8RY7/3e9+l2Lpq3gRPdmaWnZsWj8/97nPZS/pJ9vyZdHiJXi89J1s05aNK2q+2n59DWyKhn+rjX/ai/JXv/rV6aijjlo69De/+U06+OCD0wUXXLD037785S+n+9///qs1v/Tn8bt84QtfmC677LJ0xzveMd3udrdLBx54YNp2223TtPDwM5/5TLrf/e5XuP2mdwyDl7zkJek973nP0qnqDDnLtF/k9x2dLBq4zLIrenz+77VZ3wybV6Pf//732W/+Yx/72NJuApumr2rtEyBAgECXBAQ2XaqGvhAgQIDAREBg41ogQIBATQJDD2yCKb8s2jvf+c70tKc9bcVsgHihevbZZ6c99thjqmzRwCYfLlR5IRkdeNe73pWe/vSnL/XlUY96VDrllFPSFltssaJ/RV/Izrpcihw/bZZLlZksEfyE+29/+9ulF/Ex8yNeyM/bYmbI4x//+KUQYDJD5OY3v3mK8CasYps3Q6qOn0tfA5v41sqznvWs9L73vW+JYfIbKOPyy1/+MvsWS3zHZbJ94hOfSPvss8/S/54W6pSdZZY/z+1vf/vs5fyd73znNO1lfczwiesgP1th3thiqb1/+Zd/yb4rc7e73S3d9ra3TY985CPTLW5xi+ywMIt6f+c730kXX3xxuv7667PrLEKjItvPf/7zLLj66le/urT78pCz6fYnJy3y+459iwYus8Ze9Ph8bWM248c//vF073vfuwhrtk9+2b34bwKbwnx2JECAAIEBCAhsBlBEQyBAgMAABQQ2AyyqIREgsDYCYwhs8jMMJh9KjyDnkEMOyeBXe9lfNLDJnyvaLjsb5de//nV6yneMdvcAACAASURBVFOekgVNk+3444/P/tV+/qV00Reys66uosefddZZ2QvtyRYzHz784Q9nL9GLbjH7JYKnycfa42Xtueeem2JZq3lbLAn1qle9KsUMqMkWbd3mNrfJZl5ceuml2X+eN0OqaB/n7dfXwCbGlJ/5FSFLzACJ0Kvolr9WZn3LKD/rqexyYJ///OdTHDO5TpaHlXEtxFhiSazJtvvuu2dh1K1udatCQ4k2Ivx86lOfurR/fpm4CBXj74n4Rk1sEeiWmckzLcBY/vdA0+1PBlb09100cJkFXPT4aeFvmd/ttNpFnwQ2hS59OxEgQIDAQAQENgMppGEQIEBgYAICm4EV1HAIEFg7gTEENvmXhPEv9uNbNaeddtrS7IzVXhoWDWz++te/ple84hUpApYqL5SnvZCc96/Qi76QnXWFFT3+pz/9aRZuRWgx2eL7JfG9mM0222zVCziWcYrZNTGLabJF2BIfY998881XPf6iiy5K++2339J3WMI3vo8S/y22Kv9Sf9WT5nboc2CT/9ZPDC3sY2mpIjNTfvGLX2QBxhe/+MUllVmzrKadKwKVmJ2z2rmmvfjPz6D59re/nQV/EY5Otte+9rVZiBMzZlbbfvzjH2djufDCC5d2PeKII7Lf7A1ucIPsv8XvOP5OeM1rXrO0z9FHH539toucIx/IRCPLl4Zruv1Jp4v+vosGLrNsyxyfD+TKhL/Tahd9EtisdtX7cwIECBAYkoDAZkjVNBYCBAgMR0BgM5xaGgkBAmssMIbAJojzy6K96EUvSjFLI2ZnrLYcWhxfNLCJfae9UD7ggAPSW9/61qUll6aVPcKaCDTio+7LX0Y/+9nPzoKRTTfddL3Dir6QnXWZFT0++nbSSSel5z3veSuaevnLX57iZfe0vk12/Mtf/pJiWax44T3Zwjxe4u+7776FfgGxnNqTnvSkpcAnZmD83d/9Xdan2MrO4ih00txOfQ5sogYxQyvCj8m25ZZbpre//e3ZLKV5QUqEbRGGLF9Sbbvttst+E9O+HTMttIz93/ve96Z//ud/nkn/t7/9LX3wgx9MEQROZtdMm8UzbSxxPcXMmyc84QlzA5Vo98UvfnF6xzvesdSP6FssuXbPe95zRd/ywUKcI5aSO+igg+Z6xW8lbCIUmmzTlkZsuv1pf28dd9xxK2aqTfpXJnCZVsAyx1977bXpOc95ThaaT7b4eyCuxXmzpKZdh5PjBTZV/kZzDAECBAj0VUBg09fK6TcBAgSGLSCwGXZ9jY4AgRYFxhLYTFuqbMK81157ZS+jt95665nyZQKbeGEdAUUEGcu3e93rXik+0v6ABzwgbbjhhiv+7Oqrr87Ch3jpPHlZHTvstNNO6d/+7d+yb75M24oGLrMGVub4abNkot14gR2zEe5whzus9yI7ZuYce+yxK17OxjFlZudM+p7/rs/yMZX9TkqVn1ifA5sY77TZCRFCRC0ikLnZzW62giUClHgRHkHb8plVsdNqM1qmzciKYOSVr3xltrRePuCLl/hvectb0utf//oV1/+b3/zmFDN58oHSrJkW8S2bCBVjubzlW4Qol1xySXYtfvKTn1zxZ7PGMi1YiJDrpS99aRYeTpsZ9sc//jELgyIYWf47njaOptuPQRb9fZcJXKb9dsoeH9dTzLhaHkxH+Bd/P+6yyy4r/n6M6zC+JRSBY4Ts0zaBTZW/0RxDgAABAn0VENj0tXL6TYAAgWELCGyGXV+jI0CgRYGxBDbTvp0wYZ71fZjlZSgT2MRx8eI2ApuTTz55vWrusMMOaY899sheKke/vvGNb2QvxJe/4I2DisxKKPpCdtYlVfb4yy67LD3xiU9csZzUpO34eHt8C2irrbbKxhVLQMUsgvy25557Zi+1//7v/77UlT5tqa1oYPlH6Us1WHLnvgc2MdyoScxCWf6iPP57BDfxwjy+5RLLgv3sZz/Lanf55Zevp1Q0bJt1rriuY8ZJhJARbn73u9/NznXNNdesONdq55nVfjQSM3nixX+MK35XF1xwwdRrNixi1lFcs9O2abPlYr8IbsLq3ve+d+YV13ss2xe/5fw4YvZIhI23uMUt1jtF0+0X/X2XDVzyAyl7/KwZe9Hu8r9HIsiO2kXYNtniu0txvuV/XwpsSv5lZncCBAgQ6LWAwKbX5dN5AgQIDFZAYDPY0hoYAQJtC4wlsAnX/LJokxfVRT4mXjawibYjtIl/vR8zB/JhzGp1jtk4MeNm5513nrtr0ReysxqpcnzMbohl2mb9a/d5HY6w5m1ve1sWspTdwjPOG98eWr4deuihWZtFvqVT9pzL9x9CYBPj+da3vpXNWrn44otLcUT48dznPjcdeeSRha2/+c1vpmc84xnZ0oNltqc85SnZbyeCkXlb1fajzViyLMKa/Myi5eeLYOG8887LxpAPuYqMJ5bqi1lzEVJN25puv+jvu2zgkh9LleOvv/76zCYC86J/P8YSeTF7KYLw888/f6kbApsiV6N9CBAgQGAoAgKboVTSOAgQIDAsAYHNsOppNAQIrKHAmAKbacuiFVkOLcpTJbCJ42I5ny984QvZS8avfvWrq1Y6XlDHC/GnPvWpaYsttlh1/6IvZGc1VPX4CE/io/URRhV5kT1ZSirGtUiwku9vjOv9739/trxS09tQAptwiuXtYpmu+CZLfkbINMe99947WxotAsR537uZdmycK4KReMm+2ov5mH12zDHHZMumbbLJJoVKWnYsVc7xox/9KBt/fGOqyBYBTYRbRa/3ptov+vuuErgsd6h6/OTvx7BdLUCchF83vvGNs9/7JLCJIDHC49XC7SJ1a3uf/G/prusOa7sLzkeAAAECPRQQ2PSwaLpMgACBEQgIbEZQZEMkQKAdgTEFNtOWRSuyHFpUompgM6li/GvyWNYn/rV+vPiPl5OTF+XxovHud797euhDH5p23XXXqd/GmHU1FH0h29TxEdzEeD7xiU+k73//+9nyVpOX8jGu+K7Nox71qNLjmtXfK664IvtmzoUXXpjtEt/4+dCHPpS23377xn8wQwpsJli//vWvs0AxXn7HLJjJ0lMROMRsht133z09+MEPThFy5L+7VBY8znXuuecuLXE1WW4t2r7Pfe6TXf9xrmnfhilyrt/97ndZ25/+9KdTBCAxkyi2eKF/17veNVtqK176xzWT/4ZOkfZjNszPf/7zrP0vfelL2XJxE6/JOXbccccUS6DF8nJlg8km2i/690PVwGXiVsfxEWjH3yMxa2riGjWLvxMf85jHZHWLazCWSVse2MR1esYZZ2TXaN82gU3fKqa/BAgQ6IaAwKYbddALAgQIEFgpILBxRRAgQKAmgT4GNjUNXTM9FMgHNrG01wknnFB4NkYPh6zLBAgsE/jlL3+ZBTYRmsV2j3vcI334wx9Ot7vd7XrnJLDpXcl0mAABAp0QENh0ogw6QYAAAQI5AYGNS4IAAQI1CQhsaoLUTCsCZ511VrZc1mSLpZAe9KAHtXJuJyFAYO0FYvbUox/96GxGX2wxKytmEm211VZr37mSPRDYlASzOwECBAhkAgIbFwIBAgQIdFFAYNPFqugTAQK9FBDY9LJso+x0LL/27Gc/O5122mnZ+B/4wAem008/PW2zzTaj9DBoAn0TiKXTXvziF6fLLrssW6IuljGLJeS23nrrwkPJh7bPfOYzs28k3fCGNyzcRld2FNh0pRL6QYAAgX4JCGz6VS+9JUCAwFgEBDZjqbRxEiDQuIDApnFiJ6hJ4KKLLkr77bdfuuqqq7IW4yXt85///JR/6VnT6TRDgEADAvHdsGOOOWap5Xe+853paU97WqEzXXvttek5z3lOFtROtjLHFzpJizsJbFrEdioCBAgMSEBgM6BiGgoBAgQGJCCwGVAxDYUAgbUVENisrb+zFxOI2TVHHHFEOvnkk7MD7njHO6aPfvSj6U53ulOxBuxFgEAnBGL5skMOOWSpLw972MPSKaeckm55y1vO7d/111+fhbRHHnnk0n59/3tAYNOJS1InCBAg0DsBgU3vSqbDBAgQGIWAwGYUZTZIAgTaEBDYtKHsHGUEfvGLX6Qtttgi3fjGN05/+9vf0n/8x3+kV77ylSv+Vf3hhx+eXvWqV6VNNtmkTNP2JUBgjQUuv/zydOCBB6ZLL710qSd77713OvbYY9Pd7373tOGGG67Xw5hV95a3vCULbP/whz8s/fkJJ5yQXvCCF6SNNtpojUdV7fQCm2pujiJAgMDYBQQ2Y78CjJ8AAQLdFBDYdLMuekWAQA8FBDY9LNrAuxzLHT3hCU+YOcr4V/Uf/vCH053vfOeBSxgegeEJrFu3Lp100knpec973nqDi+/a3Oc+90m3uc1tsj+7+uqr01e/+tX0rW99a7194++ImHGz1VZb9RZJYNPb0uk4AQIE1lRAYLOm/E5OgAABAjMEBDYuDQIECNQkILCpCVIztQmcc8452YfIp203uclNUnyz4qCDDvLtmtrENUSgXYE//elPKWbHvPzlL6904mc+85kpvoWz5ZZbVjq+KwcJbLpSCf0gQIBAvwQENv2ql94SIEBgLAICm7FU2jgJEGhcQGDTOLETlBT4+te/nnbZZZf1joqw5tWvfnV6+tOfnjbeeOOSrdqdAIEuCcRyh1/4whfS0UcfnS6++OJCXdtxxx3TUUcdlfbff/9BLIcosClUdjsRIECAQE5AYOOSIECAAIEuCghsulgVfSJAoJcCAptelm3Qnf7Vr36VLXV07rnnpvjexXbbbZf22Wef9KQnPSlbBi3/knPQGAZHYOAC119/fbrkkkvSeeedly199sMf/jBdeeWV2ahjBs297nWvdL/73S/ttddeKZZMG1JYK7AZ+MVteAQIEGhIQGDTEKxmCRAgQGAhAYHNQnwOJkCAwP8TENi4GggQIECAQPsCApv2zZ2RAAECQxAQ2AyhisZAgACB4QkIbIZXUyMiQGCNBAQ2awTvtAQIECAwagGBzajLb/AECBCoLCCwqUznQAIECBBoUEBg0yCupgkQGJeAwGZc9TZaAgQIEOiGgMCmG3XQCwIECPRNQGDTt4rpLwECBMYhILAZR52NkgCBFgQENi0gOwUBAgQIEMgJCGxcEtUENkgprat2qKMIEBiEgMBmEGU0CAIECAxOQGAzuJIaEAECayUgsFkreeclQIAAgTELCGzGXH1jJ0CAQHUBgU11O0cSIECAQHMCApvmbLVMgMDIBAQ2Iyu44RIgQIBAJwQENp0og04QIECgdwICm96VTIcJECAwCgGBzSjKbJAECLQhILBpQ9k5CBAgQIDASgGBjSuCAAECBKoICGyqqDmGAAECBJoWENg0Lax9AgRGIyCwGU2pDZQAAQIEOiQgsOlQMXSFAAECPRIQ2PSoWLpKgACBEQkIbEZUbEMlQKBZAYFNs75aJ0CAAAEC0wQENq4LAgQIEKgiILCpouYYAgQIEGhaQGDTtLD2CRAYjYDAZjSlNlACBAgQ6JCAwKZDxdAVAgQI9EhAYNOjYukqAQIERiQgsBlRsQ2VAIFmBQQ2zfpqnQABAgQITBMQ2LguCBAgQKCKgMCmippjCBAgQKBpAYFN08LaJ0BgNAICm9GU2kAJECBAoEMCApsOFUNXCBAg0CMBgU2PiqWrBAgQGJGAwGZExTZUAgSaFRDYNOurdQIECBAgME1AYOO6IECAAIEqAgKbKmqOIUCAAIGmBQQ2TQtrnwCB0QgIbEZTagMlQIAAgQ4JCGw6VAxdIUCAQI8EBDY9KpauEiBAYEQCApsRFdtQCRBoVkBg06yv1gkQIECAwDQBgY3rggABAgSqCAhsqqg5hgABAgSaFhDYNC2sfQIERiMgsBlNqTsz0Kuvvjo99rGPTeeff/56fdptt93SBz7wgbTtttvW0t9zzjkn7bvvvuu19bSnPS2deOKJadNNN63lPGvVyPHHH5+OOeaYpdO///3vz2zXcrv88svTgQcemC699NKsG3e5y13SGWeckXbYYYe17JZzE+icgMCmcyXRIQIECPRCQGDTizLpJAECBEYnILAZXckNmACBpgQENk3JaneWwLzAJo757Gc/mx70oActDHjdddelI488Mgtm8pvAZmHemQ0IbJqz1fKwBAQ2w6qn0RAgQKAtAYFNW9LOQ4AAAQJlBAQ2ZbTsS4AAgTkCAhuXR9sCqwU2Rx11VIqZIxtttNFCXbvyyivTwQcfnL7xjW8IbBaSLHewwKacl73HKyCwGW/tjZwAAQKLCAhsFtFzLAECBAg0JSCwaUpWuwQIjE5AYDO6kq/5gFcLbOpaFm3WcmgBYIZNc5eBwKY5Wy33Q2BdSmmDAl0V2BRAsgsBAgQIrCcgsHFRECBAgEAXBQQ2XayKPhEg0EsBgU0vy9brTq8W2NzkJjdJZ599dtpjjz0qj3PecmgCm8qshQ4U2BRishOBJLBxERAgQIBAFQGBTRU1xxAgQIBA0wICm6aFtU+AwGgEBDajKXVnBjotsLnb3e6WLrnkkqU+vuxlL0vHHnts5WXRrrjiinTQQQelCy+8MGtzm222SVddddVS+2bYNHc5CGyas9XysAQENsOqp9EQIECgLQGBTVvSzkOAAAECZQQENmW07EuAAIE5AgIbl0fbAtMCm2OOOSZdcMEFS9+beeADH5hOP/30LGipsp111lnpkY98ZHboXe5yl7Tnnnum17/+9QKbKpgljxHYlASz+2gFBDajLb2BEyBAYCEBgc1CfA4mQIAAgYYEBDYNwWqWAIHxCQhsxlfztR7xtMDm1FNPTT/4wQ/SiSeemHVvkWXR/vKXv6QjjjginXTSSVlbMZvm7ne/e/b/TjYzbJq7CgQ2zdlqeVgCApth1dNoCBAg0JaAwKYtaechQIAAgTICApsyWvYlQIDAHAGBjcujbYFpgc373//+LKTZd999l7pTdVm0/HJoZ555ZvrTn/6UDjnkEIFNC8Vey8Cm6MfeW2BwCgKrCghsViWyAwECBAhMERDYuCwIECBAoIsCApsuVkWfCBDopYDAppdl63WnZwU2u+yySzr44IMXXhZt+XJoO+20U/rQhz6UtblIYPO3v/0tRRBx7rnnpi984Qvp4osvTtdcc01Wh/j+Tiy79tCHPjTFUm43velNK9dn3bp16ec//3n65Cc/mT796U9n/Y7zbLfddmm33XZLj33sY9P973//tMkmm2TnOP7441MsJzfZIviKffLbNPOvfe1r6X73u1+hvpY5ftHAZp71zjvvnM2WimBv1113TZtuummh/tuJQBcFBDZdrIo+ESBAoPsCApvu10gPCRAgMEYBgc0Yq27MBAg0IiCwaYRVo3MEZgU2BxxwQDryyCNXLIv2mc98pnCoEKfML4d22GGHpRNOOCF97GMfqxTYRHjw5S9/Ob3uda9L559//qp13XLLLdPTn/709LznPS/d7GY3W3X/5Tv85je/SW984xvTySefnP7whz/MPHbvvffOvsdzhzvcYVCBTYRVl1xySTr22GOzwGq1bYcddsjCqvhW0STAWu0Yf06gSwICmy5VQ18IECDQHwGBTX9qpacECBAYk4DAZkzVNlYCBBoVENg0yqvxKQKzApuYGXLOOeesWBYtZpC85CUvSfkXm7Ngpy2Htv/++6cPfOADpQObWEYtApQIfOYFKNP6EjNX4hs6MRukyPad73wnRbj09a9/vcjuKWYOnXLKKenss88exAybCNre/e53Z7Uua/24xz0uq1PZgKwQtJ0INCggsGkQV9MECBAYsIDAZsDFNTQCBAj0WEBg0+Pi6ToBAt0SENh0qx5j6M28wObKK69csSzaXnvtld73vvelrbfeuhDNtOXQtt9++9KBzR//+Md0xBFHZLNd8lvM7Nhjjz3SbW5zm3Tddddly5ZF0JIPGmK/CCFiCbN522WXXZae+MQnpgsvvHDFbjFb52EPe1i6053uNPU88Wfh8t73vnfpuD4uiXb99ddngUvMrspvsdzcfe5zn8z6r3/9a/rud7+bPv/5zy8tRzfZP5ZIe9e73pVucYtbFLpO7ESgCwICmy5UQR8IECDQPwGBTf9qpscECBAYg4DAZgxVNkYCBFoRENi0wuwkywTmBTYRgFRdFm3WcmixXFaZGTYRDLzpTW/KApvlW8yaefWrX53iWzsbbrjhij+btZxZzISJwOn2t7/91Gvg2muvTc95znPS6aefvvTnN7nJTdKLXvSi9NznPjdtvvnmK4676qqrsr694Q1vmNpe3wKbWAYtvjEUy8gtD7xi2bdYGi1mKOWtwyyCsOOOO27FMc9+9rOz2VC+a+Ovm74ICGz6Uin9JECAQLcEBDbdqofeECBAgMD/FRDYuBIIECBQk4DApiZIzRQWmBfYRCNVl0XLL4f2iU98Iu2zzz5Zv8oENt/+9rfTox71qBSzfSZbkWW3InyIJcpe8IIXrDj28MMPT6961aumfmcl+hhtT8KKCGtiVs/BBx+8XlAx6cu8GSl9C2wuv/zydOCBB6ZLL710yfoZz3hG9s2gsJi1hfV5552XYt9JnWL/+FbRnnvuWfhatCOBtRQQ2KylvnMTIECgvwICm/7WTs8JECAwZAGBzZCra2wECLQqILBpldvJUkqrBTZVl0Vbvhzafe973/TBD34wbbfddqUCm5hd84pXvCLFt3Mm2+67757NkrnVrW61av0iSIhvyzz1qU9d2jf6EEHCPe95zxXHx7JrMSvktNNOW/rvRx99dHb+jTfeeO654tjnP//56T3vec+K/foU2ITViSeemCLQmmxlljabZn3ooYemt73tbWmzzTZbtVZ2ILDWAgKbta6A8xMgQKCfAgKbftZNrwkQIDB0AYHN0CtsfAQItCYgsGmN2on+V2C1wCa/LNo222yTPv7xj6d73/veMw3/9Kc/ZQFGfMcktvj/v/a1r003uMENsv9ddIZNPiyKY88888y0//77F67f7373u/SkJz0pm20z2SIAeslLXpKWv6D93ve+l83k+fGPf5ztdsc73jF99KMfzb5ZU2S76KKL0n777ZdimbTJ1qfAJvr9+Mc/Pl1wwQVZ96vMkMm3EdfKueeem+5xj3sUIbQPgTUVENisKb+TEyBAoLcCApvelk7HCRAgMGgBgc2gy2twBAi0KSCwaVPbuUJgtcAm9skvixYfpY8QJv+CcyKaX1pr+XJosU/RwOZzn/vciiW1dtttt+zYbbfdtlTxIjiK77JMtghmYubNFltssfTf8n2KpdHe/va3z10KbHknYhm1Zz3rWdnsn8nWp8Dm61//enrIQx6ytBzcXnvtlY1l6623LmwdM6Je9rKXpde85jX/P3t3H6TXddcJ/li2wVETexLHE1vSTOIMVDbI2nhgQUFpiRAgZAISZAtIqERoi4KQSlGyhhQvUQrUAiIoKEgkipDhpUByAckCS5B4De/VjYgKAk7J2tQUEJMZSdbG68zYoYWDjbR17qx65O4r9dOPntN9zv19nir+wP085/7O53dMneMv996F37zvfe9L3/7t3z7yGL5IYK0EBDZrJe+6BAgQaFtAYNN2/1RPgACBoQoIbIbaWfMiQGDVBQQ2q04e/oKjBDaL73R5/etfn37+538+Pe95z+v1uzr8WPw4tPyDUQOb/B/+82PJrnwW36kzavM+8pGPpJ07dy7c/fLyl788feADH0gvfelLuyH6goaf+Imf6EKplXwW19tSYLM41Hrb296WcjB32223rYQgHTt2LO3Zs+eGe7aii/oygQkICGwmgGgIAgQIBBQQ2ARsuikTIECgAQGBTQNNUiIBAm0ICGza6NOQqhwlsFnJY9EWPw7tHe94R/cOmptvvnmBbZTAZvE184/HCVHy786fP5/e9KY3pT/90z9dqGFubi698pWv7P73ixcvpgceeKC76+bK5/3vf396wxvesKJW5xDojW9848JvWgls+gKr173udWnHjh0rmn/+8sMPP5zyvK98Vnqn0oov6AcEJiQgsJkQpGEIECAQTEBgE6zhpkuAAIFGBAQ2jTRKmQQI1C8gsKm/R0OrcJTAJs951MeiLX4c2oc+9KH0lV/5lc9iGyWwWRz85AGuFYAs15O+OV4d2Cz39+XGv/L3/Fix6enpha+3Etj0WY865+W+91Vf9VXdHVV33nnncl/1dwJrKiCwWVN+FydAgECzAgKbZluncAIECAxaQGAz6PaaHAECqykgsFlNbdfKAqMGNosfi9b3Hpg83tVhzLXeOVNDYHN1mCKw+afu8W/5sWiT/ghsJi1qvFICAptSssYlQIDAsAUENsPur9kRIECgVQGBTaudUzcBAtUJCGyqa8ngCxo1sOl7LNqJEyfSF37hFy4YjfI4tMWhTv7f80vp3/3ud6fnPOc51xwr/2GSd9hcfeePwEZgM/h/0U1wWQGBzbJEvkCAAAECPQICG8uCAAECBGoUENjU2BU1ESDQpIDApsm2NV30qIFNnuTix6ItfqfMKI9DqyWw8Ui0lxYJx5r+l0HxoQUENqHbb/IECBAYW0BgMzadHxIgQIBAQQGBTUFcQxMgEEtAYBOr3zXMdiWBzXKPRbv6UWdf8RVfkY4dO5buueeeJdMc5ZFoi+/oyYMsDohG9Vtc93Of+9yU77B5xSte0Q0xqffl/MEf/EF6zWtes1BWK++weeqpp9Lb3/729N73vneh9kOHDqV3vOMdoxL7HoHmBQQ2zbfQBAgQILAmAgKbNWF3UQIECBBYRkBgY4kQIEBgQgICmwlBGmZkgZUENtd7LNri0OP7vu/70oEDB9LNN988VmCTf5Qfk/ad3/mdC79/29veln78x3883XbbbSPPL3/xwx/+cBekfPrTn+5+lx/j9v73vz997ud+bve/X758OR08eLD7nyufH/zBH0zvfOc70+L/iHu9C+d3wLz1rW9d+Mq1Apsnnngifeu3fmv6tV/7tYXvXn3Hz3KTciu4gAAAIABJREFU+7u/+7v0xje+MX3kIx9Z9veL73p6+ctfnj7wgQ+kl770f95hkwf54R/+4bR///6F8foeU7dcXf5OoGUBgU3L3VM7AQIE1k5AYLN29q5MgAABAtcWENhYHQQIEJiQgMBmQpCGGVlgJYFNHnTxY9He9773de+guToYyHew/MZv/Eb68i//8t46RrnDJv9w8R0rr3rVq1L+7YYNG0aeX/7i4iDl67/+69PP/dzPpTvuuGNhnBxi5BDkyqfvO9e76Eru0un77p/92Z+lHTt2jDSvxQFU/tG1Ap9RA5vFfd26dWv6lV/5lXTvvfeOVFP+Ug6+csj2q7/6q+nFL35x2rJlS3cX05d+6Zf2BncjD+yLBFZBQGCzCsguQYAAgQEKCGwG2FRTIkCAwAAEBDYDaKIpECBQh4DApo4+RKpipYHN4seL7d69O/3UT/1UF+S8+c1v7uiu9zi0/PdRA5vF18q/vdZdK9fq2Sc/+cn0bd/2bV19Vz59d88sDjbyo9zyXTijhihnzpxJ3/AN35A+9rGPLVznWrX2BTZHjx5N3/zN3zzS0lt851H+0Y0GNo888kj6pm/6pnTq1KmFGn7mZ36muxNo1LuMzp07l/J6+JM/+ZOFMcZ9jN1IEL5EYIICApsJYhqKAAECgQQENoGabaoECBBoSEBg01CzlEqAQN0CApu6+zPE6lYa2Cx+LNrnfd7nde+q+cVf/MXuTpb8ud7j0PLfRw1s/uVf/qV7TFkOWK58vuzLviw9+OCDaePGjcu2I9/xke+kectb3rLw3RzEfPCDH0xf/MVf/Kzff+Yzn0nf/d3fnY4cObLwz3OA8pM/+ZPp9ttvv+61nnnmme7xb/m9L1d/rhXY5Hllo/wYsiufvXv3ph/90R9Nn/3Zn33da/WFIvkHNxrY5PnnR8DlR85d+eS7bH7hF34hvexlL1vWOs8phzPZ8MrnRS96UWd9//33L/t7XyCw1gICm7XugOsTIECgTQGBTZt9UzUBAgSGLiCwGXqHzY8AgVUTENisGrUL/f8CKw1s8s8WPz7ru77ru9KHPvSh9NGPfjQt9zi0/PtRA5v83b/6q79K+fFk+W6bK598J0sOUl74whdes485rMmPZcvvwLn6t9/xHd/RBSPPec5zlvy271ozMzNdCNH3/TzApUuX0i//8i+n/H6dK+/IuTLw9e4GWmyQw418l01+fNi1Pnn87/me70k//dM/veQrNxrYXMv6q7/6q7s7qHJ91/pk63xXzbd8y7c8y/rtb397ete73rVsCOVfRgI1CAhsauiCGggQINCegMCmvZ6pmAABAhEEBDYRumyOBAisioDAZlWYXeQqgXECm75HlV0Z8rWvfW13B8wLXvCCazqvJLDpu3MjD/xFX/RF3R0tr371q9O6deueda08p3ynTH502NUhynJ3jOQ7ZfIdJt/7vd/7rPHynTb5Tp/8XparP08++WQ6fPhw+rEf+7ElYU3+3vUCm8WPYMvff/nLX96Nld/9c/Wccij013/9110Nv/Vbv9XrOonA5lrWua4cvORH3S2+A2h+fj7lR6f90A/9UPrUpz61UNty1vmL+c6p7//+71/4Tb5OfpfQS1/6Uv+OElh1AYHNqpO7IAECBAYhILAZRBtNggABAoMTENgMrqUmRIDAWgkIbNZKPu51xwlsFj8W7Wq9vvfDLNZdSWCTf5tDgXyXy3vf+94ljcr/cT8HHP/23/7blOs6efJk+vM///MlAcood7Bc71r5zqFXvvKVadu2benmm29ODz30UPqjP/qjZ4UUi4u7XmCTw5F8p8/+/fuXzCmHHTkcydfM/fnDP/zD9Dd/8zcL3/var/3a9CVf8iXPCpYmEdgsZ50NX/WqVy08Ii2/t+e3f/u3lxjk773nPe9JX/d1X3fdf7EENnH/706NMxfY1NgVNREgQKB+AYFN/T1SIQECBCIKCGwidt2cCRAoIiCwKcJq0OsIjBPY5OEWPxYt/7McMPzu7/5uF2xc77PSwOZKkPAjP/Ij3R0tix89tlyD8904+Y6bV7ziFct9tft7vlMk32Xzsz/7syN9P38pz3n37t3prW9968JvrhfY5C899thjKT82LN+RNOrnyiPKckDz5je/eeFnkwpsrljnu5cWv5NnlBpzWJPfZfP6178+Lf4P4It/L7AZRdR3VktAYLNa0q5DgACBYQkIbIbVT7MhQIDAUAQENkPppHkQILDmAgKbNW9BuALGDWz6Hos2yuPQMvA4gU3+XX402B//8R+nH/iBH0izs7PL9ur5z39+F7y85S1vSXfcccey37/6C5/5zGfSr//6r3fXyo8vu94nv7slPzLs7//+79P09PTCV5cLbPIXr/VIscXXy2FYfk9OvtMoz2ux4SQDm3Gs82+u9ei4a9kJbFa0JH25sIDApjCw4QkQIDBQAYHNQBtrWgQIEGhcQGDTeAOVT4BAPQICm3p6EaWScQObvseijfI4tOw6bmBzpSf5XTP5EWG/93u/1z3+7C//8i8XHsuV76L5gi/4gvS6170ubd++Pd1+++031Mr8nprf+Z3fSb/5m7/ZXfNKeJOvkx9b9oY3vCF9/ud/fvfOmVzLSgObK8V98pOfTB/84Ae7R4x99KMfTTkQy8FMvjsov6fnG7/xG1O+e+XKf1QuHdhcbf2xj32sq+3DH/5wyo9By7XlT34c3cte9rL0mte8Jn3N13xN2rRp07J31VzdDIHNDS1NP56wgMBmwqCGI0CAQBABgU2QRpsmAQIEGhMQ2DTWMOUSIFCvgMCm3t6ojAABAgSGKyCwGW5vzYwAAQIlBQQ2JXWNTYAAAQLjCghsxpXzOwIECCwSENhYEgQIECCwFgKXU0o3rcWFK7mmwKaSRiiDAAECjQkIbBprmHIJECAQREBgE6TRpkmAQHkBgU15Y1cgQIAAAQKLBQQ21gQBAgQIjCMgsBlHzW8IECBAoLSAwKa0sPEJEAgjILAJ02oTJUCAAIGKBAQ2FTVDKQQIEGhIQGDTULOUSoAAgUACAptAzTZVAgTKCghsyvoanQABAgQI9AkIbKwLAgQIEBhHQGAzjprfECBAgEBpAYFNaWHjEyAQRkBgE6bVJkqAAAECFQkIbCpqhlIIECDQkIDApqFmKZUAAQKBBAQ2gZptqgQIlBUQ2JT1NToBAgQIEOgTENhYFwQIECAwjoDAZhw1vyFAgACB0gICm9LCxidAIIyAwCZMq02UAAECBCoSENhU1AylECBAoCEBgU1DzVIqAQIEAgkIbAI121QJECgrILAp62t0AgQIECDQJyCwsS4IECBAYBwBgc04an5DgAABAqUFBDalhY1PgEAYAYFNmFabKAECBAhUJCCwqagZSiFAgEBDAgKbhpqlVAIECAQSENgEarapEiBQVkBgU9bX6AQIECBAoE9AYGNdECBAgMA4AgKbcdT8hgABAgRKCwhsSgsbnwCBMAICmzCtNlECBAgQqEhAYFNRM5RCgACBhgQENg01S6kECBAIJCCwCdRsUyVAoKyAwKasr9EJECBAgECfgMDGuiBAgACBcQQENuOo+Q0BAgQIlBYQ2JQWNj4BAmEEBDZhWm2iBAgQIFCRgMCmomYohQABAg0JCGwaapZSCRAgEEhAYBOo2aZKgEBZAYFNWV+jEyBAgACBPgGBjXVBgAABAuMICGzGUfMbAgQIECgtILApLWx8AgTCCAhswrTaRAkQIECgIgGBTUXNUAoBAgQaEhDYNNQspRIgQCCQgMAmULNNlQCBsgICm7K+RidAgAABAn0CAhvrggABAgTGERDYjKPmNwQIECBQWkBgU1rY+AQIhBEQ2IRptYkSIECAQEUCApuKmqEUAgQINCQgsGmoWUolQIBAIAGBTaBmmyoBAmUFBDZlfY1OgAABAgT6BAQ21gUBAgQIjCMgsBlHzW8IECBAoLSAwKa0sPEJEAgjILAJ02oTJUCAAIGKBAQ2FTVDKQQIEGhIQGDTULOUSoAAgUACAptAzTZVAgTKCghsyvoanQABAgQI9AkIbKwLAgQIEBhHQGAzjprfECBAgEBpAYFNaWHjEyAQRkBgE6bVJkqAAAECFQkIbCpqhlIIECDQkIDApqFmKZUAAQKBBAQ2gZptqgQIlBUQ2JT1NToBAgQIEOgTENhYFwQIECAwjoDAZhw1vyFAgACB0gICm9LCxidAIIyAwCZMq02UAAECBCoSENhU1AylECBAoCEBgU1DzVIqAQIEAgkIbAI121QJECgrILAp62t0AgQIECDQJyCwsS4IECBAYBwBgc04an5DgAABAqUFBDalhY1PgEAYAYFNmFabKAECBAhUJCCwqagZSiGwpgI3pZQur2kFLt6WgMCmrX6plgABAlEEBDZROm2eBAgUFxDYFCd2AQIECBAgsERAYGNRECBAgMA4AgKbcdT8hgABAgRKCwhsSgsbnwCBMAICmzCtNlECBAgQqEhAYFNRM5RCgACBhgQENg01S6kECBAIJCCwCdRsUyVAoKyAwKasr9EJECBAgECfgMDGuiBAgACBcQQENuOo+Q0BAgQIlBYQ2JQWNj4BAmEEBDZhWm2iBAgQIFCRgMCmomYohQABAg0JCGwaapZSCRAgEEhAYBOo2aZKgEBZAYFNWV+jEyBAgACBPgGBjXVBgAABAuMICGzGUfMbAgQIECgtILApLWx8AgTCCAhswrTaRAkQIECgIgGBTUXNUAoBAgQaEhDYNNQspRIgQCCQgMAmULNNlQCBsgICm7K+RidAgAABAn0CAhvrggABAgTGERDYjKPmNwQIECBQWkBgU1rY+AQIhBEQ2IRptYkSIECAQEUCApuKmqEUAgQINCQgsGmoWUolQIBAIAGBTaBmmyoBAmUFBDZlfY1OgAABAgT6BAQ21gUBAgQIjCMgsBlHzW8IECBAoLSAwKa0sPEJEAgjILAJ02oTJUCAAIGKBAQ2FTVDKQQIEGhIQGDTULOUSoAAgUACAptAzTZVAgTKCghsyvoanQABAgQI9AkIbKwLAgQIEBhHQGAzjprfECBAgEBpAYFNaWHjEyAQRkBgE6bVJkqAAAECFQkIbCpqhlIIECDQkIDApqFmKZUAAQKBBAQ2gZptqgQIlBUQ2JT1NToBAgQIEOgTENhYFwQIECAwjoDAZhw1vyFAgACB0gICm9LCxidAIIyAwCZMq02UAAECBCoSENhU1AylECBAoCEBgU1DzVIqAQIEAgkIbAI121QJECgrILAp62t0AgQIECDQJyCwsS4IECBAYBwBgc04an5DgAABAqUFBDalhY1PgEAYAYFNmFabKAECBAhUJCCwqagZSiFAgEBDAgKbhpqlVAIECAQSENgEarapEiBQVkBgU9bX6AQIECBAoE9AYGNdECBAgMA4AgKbcdT8hgABAgRKCwhsSgsbnwCBMAICmzCtNlECBAgQqEhAYFNRM5RCgACBhgQENg01S6kECBAIJCCwCdRsUyVAoKyAwKasr9EJECBAgECfgMDGuiBAgACBcQQENuOo+Q0BAgQIlBYQ2JQWNj4BAmEEBDZhWm2iBAgQIFCRgMCmomYohQABAg0JCGwaapZSCRAgEEhAYBOo2aZKgEBZAYFNWV+jEyBAgACBPgGBjXVBgAABAuMICGzGUfMbAgQIECgtILApLWx8AgTCCAhswrTaRAkQIECgIgGBTUXNUAoBAgQaEhDYNNQspRIgQCCQgMAmULNNlQCBsgICm7K+RidAgAABAn0CAhvrggABAgTGERDYjKPmNwQIECBQWkBgU1rY+AQIhBEQ2IRptYkSIECAQEUCApuKmqEUAgQINCQgsGmoWUolQIBAIAGBTaBmmyoBAmUFBDZlfY1OgAABAgT6BAQ21gUBAgQIjCMgsBlHzW8IECBAoLSAwKa0sPEJEAgjILAJ02oTJUCAAIGKBAQ2FTVDKQQIEGhIQGDTULOUSoAAgUACAptAzTZVAgTKCghsyvoanQABAgQI9AkIbKwLAgQIEBhHQGAzjprfECBAgEBpAYFNaWHjEyAQRkBgE6bVJkqAAAECFQkIbCpqhlIIECDQkIDApqFmKZUAAQKBBAQ2gZptqgQIlBUQ2JT1NToBAgQIEOgTENhYFwQIECAwjoDAZhw1vyFAgACB0gICm9LCxidAIIyAwCZMq02UAAECBCoSENhU1AylECBAoCGBsQObyymlmxqaqFIJECBAoCkBgU1T7VIsAQI1Cwhsau6O2ggQIEBgqAICm6F21rwIECBQVmDswKZsWUYnQIAAgeACApvgC8D0CRCYnIDAZnKWRiJAgAABAqMKCGxGlfI9AgQIELhaQGBjPRAgQIBAjQICmxq7oiYCBJoUENg02TZFEyBAgEDjAgKbxhuofAIECKyRgMBmjeBdlgABAgSuKyCwsUAIECAwIQGBzYQgDUOAAAECBFYgILBZAZavEiBAgMCCgMDGYiBAgACBGgUENjV2RU0ECDQpILBpsm2KJkCAAIHGBQQ2jTdQ+QQIEFgjAYHNGsG7LAECBAhcV0BgY4EQIEBgQgICmwlBGoYAAQIECKxAQGCzAixfJUCAAIEFAYGNxUCAAAECNQoIbGrsipoIEGhSQGDTZNsUTYAAAQKNCwhsGm+g8gkQILBGAgKbNYJ3WQIECBC4roDAxgIhQIDAhAQENhOCNAwBAgQIEFiBgMBmBVi+SoAAAQILAgIbi4EAAQIEahQQ2NTYFTURINCkgMCmybYpmgABAgQaFxDYNN5A5RMgQGCNBAQ2awTvsgQIECBwXQGBjQVCgACBCQkIbCYEaRgCBAgQILACAYHNCrB8lQABAgQWBAQ2FgMBAgQI1CggsKmxK2oiQKBJAYFNk21TNAECBAg0LiCwabyByidAgMAaCQhs1gjeZQkQIEDgugICGwuEAAECExIQ2EwI0jAECBAgQGAFAgKbFWD5KgECBAgsCAhsLAYCBAgQqFFAYFNjV9REgECTAgKbJtumaAIECBBoXEBg03gDlU+AAIE1EhDYrBG8yxIgQIDAdQUENhYIAQIEJiQgsJkQpGEIECBAgMAKBAQ2K8DyVQIECBBYEBDYWAwECBAgUKOAwKbGrqiJAIEmBQQ2TbZN0QQIECDQuIDApvEGKp8AAQJrJCCwWSN4lyVAgACB6woIbCwQAgQITEhAYDMhSMMQIECAAIEVCAhsVoDlqwQIECCwICCwsRgIECBAoEYBgU2NXVETAQJNCize8Dc5CUUTIECAAIHGBe6/vLfxGSg/qsBNKaXLUSdv3gTWQEBgswboLkmAAAECywoIbJYl8gUCBAiMJiCwGc3JtwgQIECAQEkBgU1JXWMTIEBgOAICm+H00kwIECAwJAGBzZC6aS4ECKypgMBmTfldnAABAgQIdAICGwuBAAECBEYRENiMouQ7BAgQILDaAgKb1RZ3PQIEBisgsBlsa02MAAECBBoSENg01CylEiBAYA0FBDZriO/SBAgQIHBNAYGNxUGAAAECBAiEF3BgD78EABAgQIAAAQLBBOz/gjXcdAkQINCIgMCmkUYpkwABAgQIECgn4MBeztbIBAgQIECAAIEaBez/auyKmggQIEBAYGMNECBAgAABAuEFHNjDLwEABAgQIECAQDAB+79gDTddAgQINCIgsCnRqMsppZtKDGxMAgQIECBAoISAA3sJVWMSIECAAAECBOoVsP+rtzcqI0CAQGQBgU3k7ps7AQIECBAg0Ak4sFsIBAgQIECAAIFYAvZ/sfpttgQIEGhFQGDTSqfUSYAAAQIECBQTcGAvRmtgAgQIECBAgECVAvZ/VbZFUQQIEAgvILAJvwQAECBAgAABAg7s1gABAgQIECBAIJaA/V+sfpstAQIEWhEQ2LTSKXUSIECAAAECxQQc2IvRGpgAAQIECBAgUKWA/V+VbVEUAQIEwgsIbMIvAQAECBAgQICAA7s1QIAAAQIECBCIJWD/F6vfZkuAAIFWBAQ2rXRKnQQIECBAgEAxAQf2YrQGJkCAAAECBAhUKWD/V2VbFEWAAIHwAgKb8EsAAAECBAgQIODAbg0QIECAAAECBGIJ2P/F6rfZEiBAoBUBgU0rnVInAQIECBAgUEzAgb0YrYEJECBAgAABAlUK2P9V2RZFESBAILyAwCb8EgBAgAABAgQIOLBbAwQIECBAgACBWAL2f7H6bbYECBBoRUBg00qn1EmAAAECBAgUE3BgL0ZrYAIECBAgQIBAlQL2f1W2RVEECBAILyCwCb8EABAgQIAAAQIO7NYAAQIECBAgQCCWgP1frH6bLQECBFoRENi00il1EiBAgAABAsUEHNiL0RqYAAECBAgQIFClgP1flW1RFAECBMILCGzCLwEABAgQIECAgAO7NUCAAAECBAgQiCVg/xer32ZLgACBVgQENq10Sp0ECBAgQIBAMQEH9mK0BiZAgAABAgQIVClg/1dlWxRFgACB8AICm/BLAAABAgQIECDgwG4NECBAgAABAgRiCdj/xeq32RIgQKAVAYFNK51SJwECBAgQIFBMwIG9GK2BCRAgQIAAAQJVCtj/VdkWRREgQCC8gMAm/BIAQIAAAQIECDiwWwMECBAgQIAAgVgC9n+x+m22BAgQaEVAYNNKp9RJgAABAgQIFBNwYC9Ga2ACBAgQIECAQJUC9n9VtkVRBAgQCC8gsAm/BAAQIECAAAECDuzWAAECBAgQIEAgloD9X6x+my0BAgRaERDYtNIpdRIgQIAAAQLFBBzYi9EamAABAgQIECBQpYD9X5VtURQBAgTCCwhswi8BAAQIECBAgIADuzVAgAABAgQIEIglYP8Xq99mS4AAgVYEBDatdEqdBAgQIECAQDEBB/ZitAYmQIAAAQIECFQpYP9XZVsURYAAgfACApvwSwAAAQIECBAg4MBuDRAgQIAAAQIEYgnY/8Xqt9kSIECgFQGBTSudUicBAgQIECBQTMCBvRitgQkQIECAAAECVQrY/1XZFkURIEAgvIDAJvwSAECAAAECBAg4sFsDBAgQIECAAIFYAvZ/sfpttgQIEGhFQGDTSqfUSYAAAQIECBQTcGAvRmtgAgQIECBAgECVAvZ/VbZFUQQIEAgvILAJvwQAECBAgAABAg7s1gABAgQIECBAIJaA/V+sfpstAQIEWhEQ2LTSKXUSIECAAAECxQQc2IvRGpgAAQIECBAgUKWA/V+VbVEUAQIEwgsIbMIvAQAECBAgQICAA7s1QIAAAQIECBCIJWD/F6vfZkuAAIFWBAQ2rXRKnQQIECBAgEAxAQf2YrQGJkCAAAECBAhUKWD/V2VbFEWAAIHwAgKb8EsAAAECBAgQIODAbg3EFLgppXQ55tTNmgABAgTCC9j/hV8CAAgQIFClgMCmyrYoigABAgQIEFhNAQf21dR2LQIECBAgQIDA2gvY/619D1RAgAABAksFBDZWBQECBAgQIBBewIE9/BIAQIAAAQIECAQTsP8L1nDTJUCAQCMCAptGGqVMAgQIECBAoJyAA3s5WyMTIECAAAECBGoUsP+rsStqIkCAAAGBjTVAgAABAgQIhBdwYA+/BAAQIECAAAECwQTs/4I13HQJECDQiIDAppFGKZMAAQIECBAoJ+DAXs7WyAQIECBAgACBGgXs/2rsipoIECBAQGBjDRAgQIAAAQLhBRzYwy8BAAQIECBAgEAwAfu/YA03XQIECDQiILBppFHKJECAAAECBMoJOLCXszUyAQIECBAgQKBGAfu/GruiJgIECBAQ2FgDBAgQIECAQHgBB/bwSwAAAQIECBAgEEzA/i9Yw02XAAECjQgIbBpplDIJECBAgACBcgIO7OVsjUyAAAECBAgQqFHA/q/GrqiJAAECBAQ21gABAgQIECAQXsCBPfwSAECAAAECBAgEE7D/C9Zw0yVAgEAjAgKbRhqlTAIECBAgQKCcgAN7OVsjEyBAgAABAgRqFLD/q7EraiJAgAABgY01QIAAAQIECIQXcGAPvwQAECBAgAABAsEE7P+CNdx0CRAg0IiAwKaRRimTAAECBAgQKCfgwF7O1sgECBAgQIAAgRoF7P9q7IqaCBAgQEBgYw0QIECAAAEC4QUc2MMvAQAECBAgQIBAMAH7v2ANN10CBAg0IiCwaaRRyiRAgAABAgTKCTiwl7M1MgECBAgQIECgRgH7vxq7oiYCBAgQENhYAwQIECBAgEB4AQf28EsAAAECBAgQIBBMwP4vWMNNlwABAo0ICGwaaZQyCRAgQIAAgXICDuzlbI1MgAABAgQIEKhRwP6vxq6oiQABAgQENtYAAQIECBAgEF7AgT38EgBAgAABAgQIBBOw/wvWcNMlQIBAIwICm0YapUwCBAgQIECgnIADezlbIxMgQIAAAQIEahSw/6uxK2oiQIAAAYGNNUCAAAECBAiEF3BgD78EABAgQIAAAQLBBOz/gjXcdAkQINCIgMCmkUYpkwABAgQIECgn4MBeztbIBAgQIECAAIEaBez/auyKmggQIEBAYGMNECBAgAABAuEFHNjDLwEABAgQIECAQDAB+79gDTddAgQINCIgsGmkUcokQIAAAQIEygk4sJezNTIBAgQIECBAoEYB+78au6ImAgQIEBDYWAMECBAgQIBAeAEH9vBLAAABAgQIECAQTMD+L1jDTZcAAQKNCAhsGmmUMgkQIECAAIFyAg7s5WyNTIAAAQIECBCoUcD+r8auqIkAAQIEBDbWAAECBAgQIBBewIE9/BIAQIAAAQIECAQTsP8L1nDTJUCAQCMCAptGGqVMAgQIECBAoJyAA3s5WyMTIECAAAECBGoUsP+rsStqIkCAAAGBjTVAgAABAgQIhBdwYA+/BAAQIECAAAECwQTs/4I13HQJECDQiIDAppFGKZMAAQIECBAoJ+DAXs7WyAQIECBAgACBGgXs/2rsipoIECBAQGBjDRAgQIAAAQLhBRzYwy8BAAQIECBYYpYRAAAgAElEQVRAgEAwAfu/YA03XQIECDQiILBppFHKJECAAAECBMoJOLCXszUyAQIECBAgQKBGAfu/GruiJgIECBAQ2FgDBAgQIECAQHgBB/bwSwAAAQIECBAgEEzA/i9Yw02XAAECjQgIbBpplDIJECBAgACBcgIO7OVsjUyAAAECBAgQqFHA/q/GrqiJAAECBAQ21gABAgQIECAQXsCBPfwSAECAAAECBAgEE7D/C9Zw0yVAgEAjAgKbRhqlTAIECBAgQKCcgAN7OVsjEyBAgAABAgRqFLD/q7EraiJAgAABgY01QIAAAQIECIQXqPPAflNK6XL43gAgQIAAAQIECJQQqHP/V2KmxiRAgACBlgQENi11S60ECBAgQIBAEQEH9iKsBiVAgAABAgQIVCtg/1dtaxRGgACB0AICm9DtN3kCBAgQIEAgCziwWwcECBAgQIAAgVgC9n+x+m22BAgQaEVAYNNKp9RJgAABAgQIFBNwYC9Ga2ACBAgQIECAQJUC9n9VtkVRBAgQCC8gsAm/BAAQIECAAAECDuzWAAECBAgQIEAgloD9X6x+my0BAgRaERDYtNIpdRIgQIAAAQLFBBzYi9EamAABAgQIECBQpYD9X5VtURQBAgTCCwhswi8BAAQIECBAgIADuzVAgAABAgQIEIglYP8Xq99mS4AAgVYEBDatdEqdBAgQIECAQDEBB/ZitAYmQIAAAQIECFQpYP9XZVsURYAAgfACApvwSwAAAQIECBAg4MBuDRAgQIAAAQIEYgnY/8Xqt9kSIECgFQGBTSudUicBAgQIECBQTMCBvRitgQkQIECAAAECVQrY/1XZFkURIEAgvIDAJvwSAECAAAECBAg4sFsDBAgQIECAAIFYAvZ/sfpttgQIEGhFQGDTSqfUSYAAAQIECBQTcGAvRmtgAgQIECBAgECVAvZ/VbZFUQQIEAgvILAJvwQAECBAgAABAg7s1gABAgQIECBAIJaA/V+sfpstAQIEWhEQ2LTSKXUSIECAAAECxQQc2IvRGpgAAQIECBAgUKWA/V+VbVEUAQIEwgsIbMIvAQAECBAgQICAA7s1QIAAAQIECBCIJWD/F6vfZkuAAIFWBAQ2rXRKnQQIECBAgEAxAQf2YrQGJkCAAAECBAhUKWD/V2VbFEWAAIHwAgKb8EsAAAECBAgQIODAbg0QIECAAAECBGIJ2P/F6rfZEiBAoBUBgU0rnVInAQIECBAgUEzAgb0YrYEJECBAgAABAlUK2P9V2RZFESBAILyAwCb8EgBAgAABAgQIOLBbAwQIECBAgACBWAL2f7H6bbYECBBoRUBg00qn1EmAAAECBAgUE3BgL0ZrYAIECBAgQIBAlQL2f1W2RVEECBAILyCwCb8EABAgQIAAAQIO7NYAAQIECBAgQCCWgP1frH6bLQECBFoRENi00il1EiBAgAABAsUEHNiL0RqYAAECBAgQIFClgP1flW1RFAECBMILCGzCLwEABAgQIECAgAO7NUCAAAECBAgQiCVg/xer32ZLgACBVgQENq10Sp0ECBAgQIBAMQEH9mK0BiZAgAABAgQIVClg/1dlWxRFgACB8AICm/BLAAABAgQIECDgwG4NECBAgAABAgRiCdj/xeq32RIgQKAVAYFNK51SJwECBAgQIFBMwIG9GK2BCRAgQIAAAQJVCtj/VdkWRREgQCC8gMAm/BIAQIAAAQIECDiwWwMECBAgQIAAgVgC9n+x+m22BAgQaEVAYNNKp9RJgAABAgQIFBNwYC9Ga2ACBAgQIECAQJUC9n9VtkVRBAgQCC8gsAm/BAAQIECAAAECDuzWAAECBAgQIEAgloD9X6x+my0BAgRaERDYtNIpdRIgQIAAAQLFBBzYi9EamAABAgQIECBQpYD9X5VtURQBAgTCCwhswi8BAAQIECBAgIADuzVAgAABAgQIEIglYP8Xq99mS4AAgVYEBDatdEqdBAgQIECAQDEBB/ZitAYmQIAAAQIECFQpYP9XZVsURYAAgfACApvwSwAAAQIECBAg4MBuDRAgQIAAAQIEYgnY/8Xqt9kSIECgFQGBTSudUicBAgQIECBQTMCBvRitgQkQIECAAAECVQrY/1XZFkURIEAgvIDAJvwSAECAAAECBAg4sFsDBAgQIECAAIFYAvZ/sfpttgQIEGhFQGDTSqfUSYAAAQIECBQTcGAvRmtgAgQIECBAgECVAvZ/VbZFUQQIEAgvILAJvwQAECBAgAABAg7s1gABAgQIECBAIJaA/V+sfpstAQIEWhEQ2LTSKXUSIECAAAECxQQc2IvRGpgAAQIECBAgUKWA/V+VbVEUAQIEwgsIbMIvAQAECBAgQICAA7s1QIAAAQIECBCIJWD/F6vfZkuAAIFWBAQ2rXRKnQQIECBAgEAxAQf2YrQGJkCAAAECBAhUKWD/V2VbFEWAAIHwAgKb8EsAAAECBAgQIODAbg0QIECAAAECBGIJ2P/F6rfZEiBAoBUBgU0rnVInAQIECBAgUEzAgb0YrYEJECBAgAABAlUK2P9V2RZFESBAILyAwCb8EgBAgAABAgQIOLBbAwQIECBAgACBWAL2f7H6bbYECBBoRUBg00qn1EmAAAECBAgUE3BgL0ZrYAIECBAgQIBAlQL2f1W2RVEECBAILyCwCb8EABAgQIAAAQIO7NYAAQIECBAgQCCWgP1frH6bLQECBFoRENi00il1EiBAgAABAsUEHNiL0RqYAAECBAgQIFClgP1flW1RFAECBMILCGzCLwEABAgQIECAgAO7NUCAAAECBAgQiCVg/xer32ZLgACBVgQENq10Sp0ECBAgQIBAMQEH9mK0BiZAgAABAgQIVClg/1dlWxRFgACB8AICm/BLAAABAgQIECDgwG4NECBAgAABAgRiCdj/xeq32RIgQKAVAYFNK51SJwECBAgQIFBMwIG9GK2BCRAgQIAAAQJVCtj/VdkWRREgQCC8gMAm/BIAQIAAAQIECDiwWwMECBAgQIAAgVgC9n+x+m22BAgQaEVAYNNKp9RJgAABAgQIFBNwYC9Ga2ACBAgQIECAQJUC9n9VtkVRBAgQCC8gsAm/BAAQIECAAAECDuzWAAECBAgQIEAgloD9X6x+my0BAgRaERDYtNIpdRIgQIAAAQLFBBzYi9EamAABAgQIECBQpYD9X5VtURQBAgTCCwhswi8BAAQIECBAgIADuzVAgAABAgQIEIglYP8Xq99mS4AAgVYEBDatdEqdBAgQIECAQDEBB/ZitAYmQIAAAQIECFQpYP9XZVsURYAAgfACApvwSwAAAQIECBAg4MBuDRAgQIAAAQIEYgnY/8Xqt9kSIECgFQGBTSudUicBAgQIECBQTMCBvRitgQkQIECAAAECVQrY/1XZFkURIEAgvIDAJvwSAECAAAECBAg4sFsDBAgQIECAAIFYAvZ/sfpttgQIEGhFQGDTSqfUSYAAAQIECBQTcGAvRmtgAgQIECBAgECVAvZ/VbZFUQQIEAgvILAJvwQAECBAgAABAg7s1gABAgQIECBAIJaA/V+sfpstAQIEWhEQ2LTSKXUSIECAAAECxQQc2IvRGpgAAQIECBAgUKWA/V+VbVEUAQIEwgsIbMIvAQAECBAgQICAA7s1QIAAAQIECBCIJWD/F6vfZkuAAIFWBAQ2rXRKnQQIECBAgEAxAQf2YrQGJkCAAAECBAhUKWD/V2VbFEWAAIHwAgKb8EsAAAECBAgQIODAbg0QIECAAAECBGIJ2P/F6rfZEiBAoBUBgU0rnVInAQIECBAgUEzAgb0YrYEJECBAgAABAlUK2P9V2RZFESBAILyAwCb8EgBAgAABAgQIOLBbAwQIECBAgACBWAL2f7H6bbYECBBoRUBg00qn1EmAAAECBAgUE3BgL0ZrYAIECBAgQIBAlQL2f1W2RVEECBAILyCwCb8EABAgQIAAAQIO7NYAAQIECBAgQCCWgP1frH6bLQECBFoRENi00il1EiBAgAABAsUEHNiL0RqYAAECBAgQIFClgP1flW1RFAECBMILCGzCLwEABAgQIECAgAO7NUCAAAECBAgQiCVg/xer32ZLgACBVgQENq10Sp0ECBAgQIBAMQEH9mK0BiZAgAABAgQIVClg/1dlWxRFgACB8AICm/BLAAABAgQIECDgwG4NECBAgAABAgRiCdj/xeq32RIgQKAVAYFNK51SJwECBAgQIFBMwIG9GK2BCRAgQIAAAQJVCtj/VdkWRREgQCC8gMAm/BIAQIAAAQIECDiwWwMECBAgQIAAgVgC9n+x+m22BAgQaEVAYNNKp9RJgAABAgQIFBNwYC9Ga2ACBAgQIECAQJUC9n9VtkVRBAgQCC8gsAm/BAAQIECAAAECDuzWAAECBAgQIEAgloD9X6x+my0BAgRaERDYtNIpdRIgQIAAAQLFBBzYi9EamAABAgQIECBQpYD9X5VtURQBAgTCCwhswi8BAAQIECBAgIADuzVAgAABAgQIEIglYP8Xq99mS4AAgVYEBDatdEqdBAgQIECAQDEBB/ZitAYmQIAAAQIECFQpYP9XZVsURYAAgfACApvwSwAAAQIECBAg4MBuDRAgQIAAAQIEYgnY/8Xqt9kSIECgFQGBTSudUicBAgQIECBQTMCBvRitgQkQIECAAAECVQrY/1XZFkURIEAgvIDAJvwSAECAAAECBAg4sFsDBAgQIECAAIFYAvZ/sfpttgQIEGhFQGDTSqfUSYAAAQIECBQTcGAvRjuRgW9KKV2eyEgGIUCAAAECBAj8DwH7PyuBAAECBGoUENjU2BU1ESBAgAABAqsq4MC+qtwuRoAAAQIECBBYcwH7vzVvgQIIECBAoEdAYGNZECBAgAABAuEFHNjDLwEABAgQIECAQDAB+79gDTddAgQINCIgsGmkUcokQIAAAQIEygk4sJezNTIBAgQIECBAoEYB+78au6ImAgQIEBDYWAMECBAgQIBAeAEH9vBLAAABAgQIECAQTMD+L1jDTZcAAQKNCAhsGmmUMgkQIECAAIFyAg7s5WyNTIAAAQIECBCoUcD+r8auqIkAAQIEBDbWAAECBAgQIBBewIE9/BIAQIAAAQIECAQTsP8L1nDTJUCAQCMCAptGGqVMAgQIECBAoJyAA3s5WyMTIECAAAECBGoUsP+rsStqIkCAAAGBjTVAgAABAgQIhBdwYA+/BAAQIECAAAECwQTs/4I13HQJECDQiIDAppFGKZMAAQIECBAoJ+DAXs7WyAQIECBAgACBGgXs/2rsipoIECBAQGBjDRAgQIAAAQLhBRzYwy8BAAQIECBAgEAwAfu/YA03XQIECDQiILBppFHKJECAAAECBMoJOLCXszUyAQIECBAgQKBGAfu/GruiJgIECBAQ2FgDBAgQIECAQHgBB/bwSwAAAQIECBAgEEzA/i9Yw02XAAECjQgIbBpplDIJECBAgACBcgIO7OVsjUyAAAECBAgQqFHA/q/GrqiJAAECBAQ21gABAgQIECAQXsCBPfwSAECAAAECBAgEE7D/C9Zw0yVAgEAjAgKbRhqlTAIECBAgQKCcgAN7OVsjEyBAgAABAgRqFLD/q7EraiJAgAABgY01QIAAAQIECIQXcGAPvwQAECBAgAABAsEE7P+CNdx0CRAg0IiAwKaRRimTAAECBAgQKCfgwF7O1sgECBAgQIAAgRoF7P9q7IqaCBAgQEBgYw0QIECAAAEC4QUc2MMvAQAECBAgQIBAMAH7v2ANN10CBAg0IiCwaaRRyiRAgAABAgTKCTiwl7M1MgECBAgQIECgRgH7vxq7oiYCBAgQENhYAwQIECBAgEB4AQf28EsAAAECBAgQIBBMwP4vWMNNlwABAo0ICGwaaZQyCRAgQIAAgXICDuzlbI1MgAABAgQIEKhRwP6vxq6oiQABAgQENtYAAQIECBAgEF7AgT38EgBAgAABAgQIBBOw/wvWcNMlQIBAIwICm0YapUwCBAgQIECgnIADezlbIxMgQIAAAQIEahSw/6uxK2oiQIAAAYGNNUCAAAECBAiEF3BgD78EABAgQIAAAQLBBOz/gjXcdAkQINCIgMCmkUYpkwABAgQIECgn4MBeztbIBAgQIECAAIEaBez/auyKmggQIEBAYGMNECBAgAABAuEFHNjDLwEABAgQIECAQDAB+79gDTddAgQINCIgsGmkUcokQIAAAQIEygk4sJezNTIBAgQIECBAoEYB+78au6ImAgQIEBDYWAMECBAgQIBAeAEH9vBLAAABAgQIECAQTMD+L1jDTZcAAQKNCAhsGmmUMgkQIECAAIFyAg7s5WyNTIAAAQIECBCoUcD+r8auqIkAAQIEBDbWAAECBAgQIBBewIE9/BIAQIAAAQIECAQTsP8L1nDTJUCAQCMCAptGGqVMAgQIECBAoJyAA3s5WyMTIECAAAECBGoUsP+rsStqIkCAAAGBjTVAgAABAgQIhBdwYA+/BAAQIECAAAECwQTs/4I13HQJECDQiIDAppFGKZMAAQIECBAoJ+DAXs7WyAQIECBAgACBGgXs/2rsipoIECBAQGBjDRAgQIAAAQLhBRzYwy8BAAQIECBAgEAwAfu/YA03XQIECDQiILBppFHKJECAAAECBMoJOLCXszUyAQIECBAgQKBGAfu/GruiJgIECBAQ2FgDBAgQIECAQHgBB/bwSwAAAQIECBAgEEzA/i9Yw02XAAECjQgIbBpplDIJECBAgACBcgIO7OVsjUyAAAECBAgQqFHA/q/GrqiJAAECBAQ21gABAgQIECAQXsCBPfwSAECAAAECBAgEE7D/C9Zw0yVAgEAjAgKbRhqlTAIECBAgQKCcgAN7OVsjEyBAgAABAgRqFLD/q7EraiJAgAABgY01QIAAAQIECIQXcGAPvwQAECBAgAABAsEE7P+CNdx0CRAg0IiAwKaRRimTAAECBAgQKCfgwF7O1sgECBAgQIAAgRoF7P9q7IqaCBAgQEBgYw0QIECAAAEC4QUc2MMvAQAECBAgQIBAMAH7v2ANN10CBAg0IiCwaaRRyiRAgAABAgTKCTiwl7M1MgECBAgQIECgRgH7vxq7oiYCBAgQENhYAwQIECBAgEB4AQf28EsAAAECBAgQIBBMwP4vWMNNlwABAo0ICGwaaZQyCRAgQIAAgWUELqeUbhpPyYF9PDe/IkCAAAECBAi0KmD/12rn1E2AAIFhCwhsht1fsyNAgAABAgRGEHBgHwHJVwgQIECAAAECAxKw/xtQM02FAAECAxIQ2AyomaZCgAABAgQIjCfgwD6em18RIECAAAECBFoVsP9rtXPqJkCAwLAFBDbD7q/ZESBAgAABAiMIOLCPgOQrBAgQIECAAIEBCdj/DaiZpkJg8AL52d/5GeA+EQQENhG6bI4ECBAgQIDAdQUc2C0QAgQIECBAgEAsAfu/WP02WwIECLQiILBppVPqJECAAAECBIoJOLAXozUwAQIECBAgQKBKAfu/KtuiKAIECIQXENiEXwIACBAgQIAAAQd2a4AAAQIECBAgEEvA/i9Wv82WAAECrQgIbFrplDoJECBAgACBYgIO7MVoDUyAAAECBAgQqFLA/q/KtiiKAAEC4QUENuGXAAACBAgQIEDAgd0aIECAAAECBAjEErD/i9VvsyVAgEArAgKbVjqlTgIECBAgQKCYgAN7MVoDEyBAgAABAgSqFLD/q7ItiiJAgEB4AYFN+CUAgAABAgQIEHBgtwYIECBAgAABArEE7P9i9dtsCRAg0IqAwKaVTqmTAAECBAgQKCbgwF6M1sAECBAgQIAAgSoF7P+qbIuiCBAgEF5AYBN+CQAgQIAAAQIEHNitAQIECBAgQIBALAH7v1j9NlsCBAi0IiCwaaVT6iRAgAABAgSKCTiwF6M1MAECBAgQIECgSgH7vyrboigCBAiEFxDYhF8CAAgQIECAAAEHdmuAAAECBAgQIBBLwP4vVr/NlgABAq0ICGxa6ZQ6CRAgQIAAgWICDuzFaA1MgAABAgQI1CpwOaV0U63Fla/L/q+8sSsQIECAwMoFBDYrN/MLAgQIECBAYGACDuwDa6jpECBAgAABAgSWEbD/s0QIECBAoEYBgU2NXVETAQIECBAgsKoCDuyryu1iBAgQIECAAIE1F7D/W/MWKIAAAQIEegQENpYFAQIECBAgEF7AgT38EgBAgAABAgQIBBOw/wvWcNMlQIBAIwICm0YapUwCBAgQIECgnIADezlbIxMgQIAAAQIEahSw/6uxK2oiQIAAAYGNNUCAAAECBAiEF3BgD78EABAgQCCsQH7nfH73vA+BaAL2f9E6br4ECBBoQ0Bg00afVEmAAAECBAgUFHBgL4hraAIECBAgQIBAhQL2fxU2RUkECBAgkAQ2FgEBAgQIECAQXsCBPfwSAECAAAECBAgEE7D/C9Zw0yVAgEAjAgKbRhqlTAIECBAgQKCcgAN7OVsjEyBAgAABAgRqFLD/q7EraiJAgAABgY01QIAAAQIECIQXcGAPvwQAECBAgAABAsEE7P+CNdx0CRAg0IiAwKaRRimTAAECBAgQKCfgwF7O1sgECBAgQIAAgRoF7P9q7IqaCBAgQEBgYw0QIECAAAEC4QUc2MMvAQAECBAgQIBAMAH7v2ANN10CBAg0IiCwaaRRyiRAgAABAgTKCTiwl7M1MgECBAgQIECgRgH7vxq7oiYCBAgQENhYAwQIECAQQuCmlNLlEDM1yXEEHNjHUfMbAgQIECBAgEC7AvZ/7fZO5QQIEBiygMBmyN01NwIECBAgQGAkAQf2kZh8iQABAgQIECAwGAH7v8G00kQIECAwKAGBzaDaaTIECBAgQIDAOAIO7OOo+Q0BAgQIECDQpoB7z3Pf7P/aXL2qJkCAwNAFBDZD77D5ESBAgAABAssKOLAvS+QLBAgQIECAAIFBCdj/DaqdJkOAAIHBCAhsBtNKEyFAgAABAgTGFXBgH1fO7wgQIECAAAECbQrY/7XZN1UTIEBg6AICm6F32PwIECBAgACBZQUc2Jcl8gUCBAgQIECAwKAE7P8G1U6TIUCAwGAEBDaDaaWJECBAgAABAuMKOLCPK+d3BAgQIECAAIE2Bez/2uybqgkQIDB0AYHN0DtsfgQIECBAgMCyAg7syxL5AgECBAgQIEBgUAL2f4Nqp8kQIEBgMAICm8G00kQIECBAgACBcQUc2MeV8zsCBAgQIECAQJsC9n9t9k3VBAgQGLqAwGboHTY/AgQIECBAYFkBB/ZliXyBAAECBAgQIDAoAfu/QbXTZAgQIDAYAYHNYFppIgQIECBAgMC4Ag7s48r5HQECBAgQIECgTQH7vzb7pmoCBAgMXUBgM/QOmx8BAgQIECCwrIAD+7JEvkCAAAECBAgQGJSA/d+g2mkyBAgQGIyAwGYwrTQRAgQIECBAYFwBB/Zx5fyOAAECBAgQINCmgP1fm31TNQECBIYuILAZeofNjwABAgQIEFhWwIF9WSJfIECAAAECBAgMSsD+b1DtNBkCBAgMRkBgM5hWmggBAgQIECAwroAD+7hyfkeAAAECBAgQaFPA/q/NvqmaAAECQxcQ2Ay9w+ZHgAABAgQGLvDP//Bk+sc/PZc+51Ub02e9+PaxZjvJA/unfvFjN1TLWBPwIwIECBAgQIAAgRUJTHL/t6IL+zIBAgQIELiOgMDG8iBAgAABAgSaF/i/7/3Fbg53H9g6VlgyiQN7DmouHDzV1fH5j/wfzZuaAAECBAgQIEBgyAKT2P8N2cfcCBAgQGBtBAQ2a+PuqgQIECBAgMAEBf7xT8+mv/uy/6sbMd9ls9Lg5kYO7FeCmnynT/587p/87+lzXrVpgrMzFAECBAgQIECAwKQFbmT/N+lajEeAAAECBK4ICGysBQIECBAgQGAQAvkumyuhyUqDm3EO7IuDmivXdHfNIJaTSRAgQIAAAQIDFxhn/zdwEtMjQIAAgQoEBDYVNEEJBAgQIECAwI0LXH2XzdWjjXLHzUoO7H1BzZXrubvmxvtoBAIECBAgQIDAagisZP+3GvW4BgECBAgQyAICG+uAAAECBAgQGIzA4rtsRg1uRjmwXy+oydfJwZC7awazlEyEAAECBAgQGLjAKPu/gROYHgECBAhUKCCwqbApSiJAgAABAgTGE7jWXTbLBTfXO7AvF9RcGdvdNeP1zK8IECBAgAABAmshILBZC3XXJECAAIHlBAQ2ywn5OwECBAgQINCUwPXusrlWcJN/c/Xn/st706hBTf6du2uaWiKKJUCAAAECBAgkgY1FQIAAAQI1CghsauyKmggQIECAAIGxBUa5y2ZxcPPP//Dks66XA5jF/+x6Bbm7Zux2+SEBAgQIECBAYE0EBDZrwu6iBAgQILCMgMDGEiFAgAABAgQGJzDqXTaTmLi7ayahaAwCBAgQIECAwOoKCGxW19vVCBAgQGA0AYHNaE6+RYAAAQIECDQksNK7bG5kau6uuRE9vyVAgAABAgQIrI2AwGZt3F2VAAECBK4vILCxQggQIECAAIFBCqzGXTburhnk0jEpAgQIECBAIICAwCZAk02RAAECDQoIbBpsmpIJECBAgACB5QVW4y4bd9cs3wffIECAAAECBAjUKCCwqbEraiJAgAABgY01QIAAAQIECAxWoORdNu6uGeyyMTECBAgQIEAggIDAJkCTTZEAAQINCghsGmyakgkQIECAAIHRBEreZePumtF64FsECBAgQIAAgRoFBDY1dkVNBAgQICCwsQYIECBAgACBQQuUuMvG3TWDXjImR4AAAQIECAQQENgEaLIpEiBAoEEBgU2DTVMyAQIECBAgMLpAibts3F0zur9vEiBAgAABAgRqFBDY1NgVNREgQICAwMYaIECAAAECBAYvMMm7bNxdM/jlYoIECBAgQIBAAAGBTYAmmyIBAgQaFBDYNNg0JRMgQIAAAQIrE5jkXTburkHDPvgAACAASURBVFmZvW8TIECAAAECBGoUENjU2BU1ESBAgIDAxhogQIAAAQIEQghM4i4bd9eEWComSYAAAQIECAQQENgEaLIpEiBAoEEBgU2DTVMyAQIECBAgsHKBSdxl4+6albv7BQECBAgQIECgRgGBTY1dURMBAgQICGysAQIECBAgQCCMwI3cZePumjDLxEQJECBAgACBAAICmwBNNkUCBAg0KCCwabBpSiZAgAABAgTGE7iRu2zcXTOeuV8RIECAAAECBGoUENjU2BU1ESBAgIDAxhogQIAAAQIEQgmMc5eNu2tCLRGTJUCAAAECBAIICGwCNNkUCRAg0KCAwKbBpimZAAECBAgQGF9gnLts3F0zvrdfEiBAgAABAgRqFBDY1NgVNREgQICAwMYaIECAAAECBMIJrOQuG3fXhFseJkyAAAECBAgEEBDYBGiyKRIgQKBBAYFNg01TMgECBAgQIHBjAiu5y8bdNTdm7dcECBAgQIAAgRoFBDY1dkVNBAgQICCwsQYIECBAgACBkAKj3GXj7pqQS8OkCRAgQIAAgQACApsATTZFAgQINCggsGmwaUomQIAAAQIEblxglLts3F1z485GIECAAAECBAjUKCCwqbEraiJAgAABgY01QIAAAQIECIQVuN5dNu6uCbssTJwAAQIECBAIICCwCdBkUyRAgECDAgKbBpumZAIECBAgQGAyAte7y8bdNZMxNgoBAgQIECBAoEYBgU2NXVETAQIECAhsrAECBAgQIEAgtEDfXTburgm9JEyeAAECBAgQCCAgsAnQZFMkQIBAgwICmwabpmQCBAgQIEBgcgJ9d9m4u2ZyvkYiQIAAAQIECNQoILCpsStqIkCAAAGBjTVAgAABAgQIhBe4+i4bd9eEXw4ACBAgQIAAgQACApsATTZFAgQINCggsGmwaUomQIAAAQIEJitw9V027q6ZrK3RCBAgQIAAAQI1CghsauyKmggQIEBAYGMNECBAgAABAuEFHjv8UDr3H2c7h43v3p7ueuD+8CYACBAgQIAAAQJDFhDYDLm75kaAAIF2BQQ27fZO5TcscFNK6fINj2IAAgQIEGhXYH72fDq//2Sanzv/rElMTW9IGw5tS1PbN7Q7OZUTIECAAAECBAhcU0BgY3EQIECAQI0CApsau6ImAgQIECBAoKjApfmn06Pv/IuU76y53iffaXPPu74krZu6tWg9BidAgAABAgQIEFhdAYHN6nq7GgECBAiMJiCwGc3JtwgQIECAAIGBCHzq2MfSo/v/Ij197h9HmtGtGz8n3XPoS9Lzv/llI33flwgQIECAAAECBOoXENjU3yMVEiBAIKKAwCZi182ZAAECBAgEFHjq4ce7x589eeKR3tnv3r27++cPPvhg799v33lv95i02+67M6CeKRMgQIAAAQIEhiUgsBlWP82GAAECQxEQ2Aylk+ZBgAABAgQIXFPgwsypdOHgqd6/b968OR06dCjt2rWr+/vx48fT/v3705kzZ3q/f/eBrenuma20CRAgQIAAAQIEGhYQ2DTcPKUTIEBgwAICmwE319QIECBAgEB0gSeOf7x7V02+u6bvc+DAgTQzM9P7t/zPDx482Pu3fJdNfrfNHbteEp3Y/AkQIECAAAECTQoIbJpsm6IJECAweAGBzeBbbIIECBAgQCCeQH4/TX5PTX5fTd9n586d6V3velfasmXLdXFOnz6d3vnOd6YTJ070fi+/1ya/3ya/58aHAAECBAgQIECgHQGBTTu9UikBAgQiCQhsInXbXAkQIECAQACBxw4/lB7dfzJduvjMktlu3LixC2r27NmzIomjR492wc25c+eW/G7d+lvSPYe2pbseuH9FY/oyAQIECBAgQIDA2gkIbNbO3pUJECBA4NoCAhurgwABAgQIEBiEwPzs+XR+/8k0P3e+dz579+7t3lUzNTU11nzn5+e7d9scOXKk9/dT0xvShkPb0tT2DWON70cECBAgQIAAAQKrJyCwWT1rVyJAgACB0QUENqNb+SYBAgQIECBQocCl+ae799TkO2v6PtPT091dNTt27JhI9bOzs11wMzc31ztevtMmv99m3dStE7meQQgQIECAAAECBCYvILCZvKkRCRAgQODGBQQ2N25oBAIECBAgQGCNBPI7avK7avI7axZ/1q9f3wU1+/btK1Lde97znu4xaRcvXlwyfn6nTX63TX7HjQ8BAgQIECBAgEB9AgKb+nqiIgIECBBISWBjFRAgQIAAAQLNCTz18OPd48+ePPFIb+27d+/uHn+2adOmonM7e/Zsd7fNgw8+2Hud23fe2z0m7bb77ixah8EJECBAgAABAgRWJiCwWZmXbxMgQIDA6ggIbFbH2VUIECBAgACBCQlcmDmVLhw81Tva5s2bu6Bm165dE7raaMMcP368C27OnDnT+4O7D2xNd89sHW0w3yJAgAABAgQIECguILApTuwCBAgQIDCGgMBmDDQ/IUCAAAECBFZf4InjH+/eVZPvrun7HDhwIM3MzKx+YVddMV//4MGDvTXku2zyu23u2PWSNa3RxQkQIECAAAECBFIS2FgFBAgQIFCjgMCmxq6oiQABAgQIEFgQyO+nye+pye+r6fvs3Lmze1fNli1bqlA7ffp0926bEydO9NaT32uT32+T33PjQ4AAAQIECBAgsDYCApu1cXdVAgQIELi+gMDGCiFAgAABAgSqFXjs8EPp0f0n06WLzyypcePGjV1Qs2fPnirrP3r0aBfcnDt3bkl969bfku45tC3d9cD9VdYet6ibUkqX407fzAkQIECAQCABgU2gZpsqAQIEGhIQ2DTULKUSIECAAIEoAvOz59P5/SfT/Nz53inv3bu3e1fN1NRU1STz8/Pdu22OHDnSW+fU9Ia04dC2NLV9Q9XzUBwBAgQIECBAYGgCApuhddR8CBAgMAwBgc0w+mgWBAgQIEBgEAKX5p/u3lOT76zp+0xPT3d31ezYsaOp+c7OznbBzdzcXG/d+U6b/H6bdVO3NjUvxRIgQIAAAQIEWhUQ2LTaOXUTIEBg2AICm2H31+wIECBAgEAzAvkdNfldNfmdNYs/69ev74Kaffv2NTOfvkLf8573dI9Ju3jx4pI/53fa5Hfb5Hfc+BAgQIAAAQIECJQVENiU9TU6AQIECIwnILAZz82vCBAgQIAAgQkJPPXw493jz5488UjviLt37+4ef7Zp06YJXXFthzl79mx3t82DDz7YW8jtO+/tHpN22313rm2hrk6AAAECBAgQGLCAwGbAzTU1AgQINCwgsGm4eUonQIAAAQKtC1yYOZUuHDzVO43Nmzd3Qc2uXbtan2Zv/cePH++CmzNnzvT+/e4DW9PdM1sHOXeTIkCAAAECBAistYDAZq074PoECBAg0CcgsLEuCBAgQIAAgVUXeOL4x7t31eS7a/o+Bw4cSDMzM6te11pcMM/z4MGDvZfOd9nkd9vcsesla1GaaxIgQIAAAQIEBisgsBlsa02MAAECTQsIbJpun+IJECBAgEBbAvn9NPk9Nfl9NX2fnTt3du+q2bJlS1sTu8FqT58+3b3b5sSJE70j5ffa5Pfb5Pfc+BAgQIAAAQIECNy4gMDmxg2NQIAAAQKTFxDYTN7UiAQIECBAgECPwGOHH0qP7j+ZLl18ZslfN27c2AU1e/bsCW139OjRLrg5d+7cEod1629J9xzalu564P7QRiZPgAABAgQIEJiEgMBmEorGKClwU0rpcskLGJsAgSoFBDZVtkVRBAgQIEBgOALzs+fT+f0n0/zc+d5J7d27t3tXzdTU1HAmfQMzmZ+f795tc+TIkd5RpqY3pA2HtqWp7Rtu4Cp+SoAAAQIECBCILSCwid1/sydAgECtAgKbWjujLgIECBAg0LjApfmnu/fU5Dtr+j7T09PdXTU7duxofKZlyp+dne2Cm7m5ud4L5Dtt8vtt1k3dWqYAoxIgQIAAAQIEBiwgsBlwc02NAAECDQsIbBpuntIJECBAgECtAvkdNfldNfmdNYs/69ev74Kaffv21Vp+VXUdPny4C24uXry4pK78Tpv8bpv8jhsfAgQIECBAgACB0QUENqNb+SYBAgQIrJ6AwGb1rF2JAAECBAgMXuCphx/vHn/25IlHeue6e/fu7vFnmzZtGrzFJCd49uzZ7t02x44d6x329p33do9Ju+2+Oyd5WWMRIECAAAECBAYrILAZbGtNjAABAk0LCGyabp/iCRAgQIBAPQIXZk6lCwdP9Ra0efPmLqjZtWtXPQU3WMnx48e7u23OnDnTW/3dB7amu2e2NjgzJRMgQIAAAQIEVldAYLO63q5GgAABAqMJCGxGc/ItAgQIECBA4BoCTxz/ePeumnx3Td/nwIEDaWZmht8EBbLnwYMHe0fMd9nkd9vcseslE7yioQgQIECAAAECwxIQ2Ayrn2ZDgACBoQgIbIbSSfMgQIAAAQKrLJDfT5PfU5PfV9P32blzZ/eumi1btqxyZTEud/r06e4xaSdOnOidcH6vTX6/TX7PjQ8BAgQIECBAgMCzBQQ2VgQBAgQI1CggsKmxK2oiQIAAAQKVCzx2+KH06P6T6dLFZ5ZUunHjxi6o2bNnT+WzGEZ5R48e7YKbc+fOLZnQuvW3pHsObUt3PXD/MCZrFgQIECBAgACBCQkIbCYEaRgCBAgQmKiAwGainAYjQIAAAQLDFpifPZ/O7z+Z5ufO905079693btqpqamhg1R2ezm5+e7d9scOXKkt7Kp6Q1pw6FtaWr7hsoqVw4BAgQIECBAYG0EBDZr4+6qBAgQIHB9AYGNFUKAAAECBAgsK3Bp/unuPTX5zpq+z/T0dHdXzY4dO5YdyxfKCczOznbBzdzcXO9F8p02+f0266ZuLVeEkQkQIECAAAECDQgIbBpokhIJECAQUEBgE7DppkyAAAECBFYikN9Rk99Vk99Zs/izfv36LqjZt2/fSob03cIChw8f7oKbixcvLrlSfqdNfrdNfseNDwECBAgQIEAgqoDAJmrnzZsAAQJ1Cwhs6u6P6ggQIECAwJoJPPXw493jz5488UhvDbt37+4ef7Zp06Y1q9GFry1w9uzZ7t02x44d6/3S7Tvv7R6Tdtt9d2IkQIAAAQIECIQTENiEa7kJEyBAoAkBgU0TbVIkAQIECBBYXYELM6fShYOnei+6efPmLqjZtWvX6hblamMJHD9+vLvb5syZM72/v/vA1nT3zNaxxvYjAgQiC9yUUrocGcDcCRBoXEBg03gDlU+AQBsCebuYt40+IwsIbEam8kUCBAgQIDB8gSeOf7x7V02+u6bvc+DAgTQzMzN8iAHOMPft4MGDvTPLd9nkd9vcseslA5y5KREgQIAAAQIElgoIbKwKAgQIEKhRQGBTY1fURIAAAQIEVlkgv58mv6cmv6+m77Nz587uXTVbtmxZ5cpcbpICp0+f7h6TduLEid5h83tt8vtt8ntufAgQIECAAAECQxYQ2Ay5u+ZGgACBdgUENu32TuUECBAgQGAiAo8dfig9uv9kunTxmSXjbdy4sQtq9uzZM5FrGaQOgaNHj3bBzblz55YUtG79LemeQ9vSXQ/cX0exqiBAgAABAgQIFBAQ2BRANSQBAgQI3LCAwOaGCQ1AgAABAgTaFJifPZ/O7z+Z5ufO905g79693btqpqam2pygqq8rMD8/373b5siRI73fm5rekDYc2pamtm8gSYAAAQIECBAYnIDAZnAtNSECBAgMQkBgM4g2mgQBAgQIEBhd4NL80917avKdNX2f6enp7q6aHTt2jD6obzYrMDs72wU3c3NzvXPId9rk99usm7q12TkqnAABAgQIECCwWEBgY00QIECAQI0CApsau6ImAgQIECBQSCC/oya/qya/s2bxZ/369V1Qs2/fvkJXN2zNAocPH+6Cm4sXLy4pM7/TJr/bJr/jxocAAQIECBAgMAQBgc0QumgOBAgQGJ6AwGZ4PTUjAgQIECCwROCphx/vHn/25IlHenV2797dPf5s06ZN9AILnD17tnu3zbFjx3oVbt95b/eYtNvuuzOwkqkTIECAAAECQxAQ2Ayhi+ZAgACB4QkIbIbXUzMiQIAAAQLPErgwcypdOHiqV2Xz5s1dULNr1y5qBBYEjh8/3t1tc+bMmV6Vuw9sTXfPbCVGgAABAgQIEGhWQGDTbOsUToAAgUELCGwG3V6TI0CAAIHIAk8c/3j3rpp8d03f58CBA2lmZiYykbkvI5DXx8GDB3u/le+yye+2uWPXSzgSIECAAAECBJoTENg01zIFEyBAIISAwCZEm02SAAECBCIJ5PfT5PfU5PfV9H127tzZvatmy5YtkVjMdUyB06dPd49JO3HiRO8I+b02+f02+T03PgQIECBAgACBVgQENq10Sp0ECBCIJSCwidVvsyVAgACBgQs8dvih9Oj+k+nSxWeWzHTjxo1dULNnz56BK5heCYGjR492wc25c+eWDL9u/S3pnkPb0l0P3F/i0sYkQIAAAQIECExcQGAzcVIDEiBAgMAEBAQ2E0A0BAECBAgQWGuB+dnz6fz+k2l+7nxvKXv37u3eVTM1NbXWpbp+wwLz8/Pdu22OHDnSO4up6Q1pw6FtaWr7hoZnqXQCBAgQIEAggoDAJkKXzZEAAQLtCQhs2uuZigkQIECAwILApfmnu/fU5Dtr+j7T09NdULN9+3ZqBCYmMDs72wU3c3NzvWPmO23y+23WTd06sWsaiAABAgQIECAwSQGBzSQ1jUWAAAECkxIQ2ExK0jgECBAgQGCVBfI7avK7avI7axZ/1q9f3z3+bN++fatclctFEjh8+HAX3Fy8eHHJtPM7bfK7bfI7bnwIECBAgAABArUJCGxq64h6CBAgQCALCGysAwIECBAg0JjAUw8/3j3+7MkTj/RWvnv37u6umk2bNjU2M+W2KHD27Nnu3TbHjh3rLf/2nfd2j0m77b47W5yemgkQIECAAIGBCghsBtpY0yJAgEDjAgKbxhuofAIECBCIJXBh5lS6cPBU76Q3b97cBTW7du2KhWK2VQgcP368u9vmzJkzvfXcfWBruntmaxW1KoIAAQIECBAgILCxBggQIECgRgGBTY1dURMBAgQIEFgk8MTxj3fvqsl31/R9Dhw4kGZmZrgRWHOBvA4PHjzYW0e+yya/2+aOXS9Z8zoVQIAAAQIECMQWENjE7r/ZEyBAoFYBgU2tnVEXAQIECBBIqXs/TX5PTX5fTd9n586d3btqtmzZwotANQKnT5/uHpN24sSJ3prye23y+23ye258CBAgQIAAAQJrISCwWQt11yRAgACB5QQENssJ+TsBAgQIEFgjgccOP5Qe3X8yXbr4zJIKNm7c2AU1e/bsWaPqXJbA8gJHjx7tgptz584t+fK69bekew5tS3c9cP/yA/kGAQIECBAgQGDCAgKbCYMajgABAgQmIiCwmQijQQgQIECAwOQE5mfPp/P7T6b5ufO9g+7du7d7V83U1NTkLmokAoUE5ufnu3fbHDlypPcKU9Mb0oZD29LU9g2FKjAsAQIECBAgQGCpgMDGqiBAgACBGgUENjV2RU0ErghcTindhIMAgSgCl+af7t5Tk++s6ftMT093Qc327dvLkPi/OWVcjdoJzM7OdsHN3Nxcr0i+0ya/32bd1K3ECBAgQIAAAQLFBQQ2xYldgAABAgTGEBDYjIHmJwQIECBAYNIC+R01+V01+Z01iz/r16/vHn+2b9++SV/WeARWXeDw4cNdcHPx4sUl187vtMnvtsnvuPEhQIAAAQIECJQUENiU1DU2AQIECIwrILAZV87vCBAgQIDABASeevjx7vFnT554pHe03bt3d3fVbNq0aQJXMwSBOgTOnj3bvdvm2LFjvQXdvvPe7jFpt913Zx0Fq4IAAQIECBAYnIDAZnAtNSECBAgMQkBgM4g2mgQBAgQItChwYeZUunDwVG/pmzdv7oKaXbt2tTg1NRMYSeD48ePd3TZnzpzp/f7dB7amu2e2jjSWLxEgQIAAAQIEViLQSmDzzONPpU+86ffTp3//EwvTu+NrX5L+zX96dbrlhetXMuUl353/80fT307/6sI/f+5XvSi96Je+Kt1y5203NK4fEyBAgMD4AgKb8e38kgABAgQIjCXwxPGPd++qyXfX9H0OHDiQZmZmxhrbjwi0KJDX+8GDB3tLz3fZ5Hfb3LHrJS1OTc0ECBAgQIBApQLtBDafSZ940+89K7DJpBt+dDrd9Z3/Pt108/gvvhXYVLo4lUWAQGgBgU3o9ps8AQIECKymQH4/TX5PTX5fTd9n586d3btqtmzZsppluRaBKgROnz7dPSbtxIkTvfXk99rk99vk99z4ECBAgAABAgRuVKCdwGbpHTZ57p/1ouemF/3Sa9PUK+8Zm0JgMzadHxIgQKCYgMCmGK2BCRAgQIDA/xR47PBD6dH9J9Oli88sYdm4cWMX1OzZswcZgfACR48e7YKbc+fOLbFYt/6WdM+hbemuB+4P7wSAAAECBAgQuDGB1gObPPs7Xv/v/sej0e56zlgYApux2PyIAAECRQUENkV5DU6AAAEC0QXmZ8+n8/tPpvm5870Ue/fu7d5VMzU1FZ3K/AksCMzPz3fvtjly5EivytT0hrTh0LY0tX0DNQIECBAgQIDAWAJDCGzyxDe+Z0e6a+/9KY3xZDSBzVhLx48IECBQVEBgU5TX4AQIECAQVeDS/NPde2rynTV9n+np6S6o2b59e1Qi8yawrMDs7GwX3MzNzfV+N99pk99vs27q1mXH8gUCBAgQIECAwNUCQwls8qPRXvxrX53W/2//esUNFtismMwPCBAgUFxAYFOc2AUIECBAIJpAfkdNfldNfmfN4s/69eu7x5/t27cvGov5Ehhb4PDhw11wc/HixSVj5Hfa5Hfb5Hfc+BAgQIAAAQIERhUYSmCT5/uvvuHzukej3fy8zx51+t33BDYr4vJlAgQIrIqAwGZVmF2EAAECBCIIPPXw493jz5488UjvdHfv3t3dVbNp06YIHOZIYKICZ8+e7d5tc+zYsd5xb995b/eYtNvuu3Oi1zUYAQIECBAgMEyBlgObqW33pPmTjz6rMeM8Gk1gM8y1bVYECLQtILBpu3+qJ0CAAIFKBC7MnEoXDp7qrWbz5s1dULNr165KqlUGgXYFjh8/3t1tc+bMmd5J3H1ga7p7Zmu7E1Q5AQIECBAgsCoCLQc2L/4//0P6b7/0n9MTv/nxBavbXvb89KL3vzY95399wch+ApuRqXyRAAECqyYgsFk1ahciQIAAgSEKPHH84927avLdNX2fAwcOpJmZmSFO3ZwIrKlA/vfq4MGDvTXku2zyu23u2PWSNa3RxQkQIECAAIF6BVoObD5v7hvS5Wcupf+y50Ppnz/x6QXk/IjYjT/5penm2z9rJPhJBDb/8uQ/p/nZ8+m//9rfpn/66P+b/ulvHuuuffPzb0vrv+iFaeqV96R/9XX/Ln32y56Xbrpl3Uh1+RIBAgQiCwhsInff3AkQIEBgbIH8fpr8npr8vpq+z86dO7t31WzZsmXsa/ghAQLXFzh9+nT3mLQTJ070fjH/R4v8fpv8nhsfAgQIECBAgMDVAq0HNuu3vjB98kc+kh79vr94VmP/zc+8Ot35rfeldNPy/b6RwOaZx/4pPf6fHk6ffPffpH/51FPLXmxq+4Z09/dvTc999aaU1o1Q3LIj+gIBAgSGKSCwGWZfzYoAAQIECgo8dvih9Oj+k+nSxWeWXGXjxo1dULNnz56CFRiaAIGrBY4ePdoFN+fOnVsCs279LemeQ9vSXQ/cD40AAQIECBAgsCDQemCT71x5+sLF9F+/9Q/Tk7/9Dwvzes7LX5Be9CuvTfkRact9xg1s/umvP5nO7v2zlH+/ks+6535WeuF3f2G66+3/Pq17zi0r+anvEiBAIIyAwCZMq02UAAECBG5UIN/qf37/yTQ/d753qL1793bvqpmamrrRS/k9AQIrFJifn+/ebXPkyJHeX05Nb0gbDm1L+f+704cAAQIECBAgMITAJnfxH//4bPrEm38/Pf3o/EJT7/y2+9LGd29P66ZuvW6jxwls/vHPzi15FFu+SA5jPueV96T12+5J6z7r5vTP/+XT6dN/9F/TZ/7zf1tSQ/5/pMmPr12uPquUAAECEQUENhG7bs4ECBAgsCKBS/NPd++pyXfW9H2mp6e7oGb79u0rGteXCRCYvMDs7GwX3MzNzfUO7j8QTN7ciAQIECBAoEWBoQQ2+V02fY9Ge9GDr0nPe9P/ct1Ho600sPnM3/739IndH0oXT11YaHkOav71f7w/vWDv/emWO2979lK4dDl9+o/Pdk8nuPiX/8+z/rbhR6fTXd/5/7F3J/BxVvX+x09DC2VGWqEW0iRaWkDUJFBRCYQZQFFAYMYFEESaXJWruCUsf7egZMYrUUGExB2vV9MqsrmQYRcRmDESFakmuS5ISyVJI7VgCzMWW8L/9TvXSSczZ5Jn1jzL57xe93W97bOc8z7PTK/Pd875vVot2Ivt0Zz4+aHPCCBQOQECm8rZcmUEEEAAARcISI0aqVUjNWuym8/n09ufXXTRRS4YKUNAwF0Cvb29OrhJpVI5A5OaNlLbRmrc0BBAAAEEEEDAmwJuCWxk9uS/q0iQ8uzPx6Yn08rWaIUENi8897z+EduTV/92+h57r9xP1X/peLX0bYfMGgxJvZuJS+PqqfV/nHHuwbecrnyvPdCbDyCjRgABBPIIENjwaCCAAAIIIGAQ2DmyTW9/tiO2yeizdu1avaqmoaEBPwQQsKnA2NiYrm2zbt06Yw+XhFbpbdIWNy2z6QjoFgIIIIAAAghUSsBNgY0YPXPPX9Wms+5QU8/8a5rsJR88QtVdeVzerccKCWx2jm5Tj599p9r5h6emr//S696gll3QNGtYkz7YFCodeOlRemu0BfvsValp5roIIICA4wQIbBw3c3/dyQAAIABJREFUZXQYAQQQQKDSApORITUZHTLeprGxUQc14XC40t3g+gggUCaBgYEBvdpmdHTUeMXa7hZVG2kp0924DAIIIIAAAgg4QcBtgY1sjTbZPaT+1vPraX7Zruyl33i92v+dhxtDlUICm63XPKLGL4lPX1tW1bzs229Ue+2/j+Xp3v6jx9SmM2+fPl5WAR1845vVPofvb/kaHIgAAgi4XYDAxu0zzPgQQAABBCwLbB/YqJf5y+oaU+vu7laRSMTy9TgQAQTsJSCf32g0auyUrLKRX3guDa+2V6fpDQIIIIAAAghURMBtgY0g/evxHWrz+XcrCWLSzddSq6SezT6HvTjH0WpgI6t2xj50/4wtzV76jTeoZe9vKmhudk0k1eZ33a2evX/P1m2rbj2D//+rIEUORgABtwsQ2Lh9hhkfAggggMCcArI8X+rUSL0aUwuFQrpWTXNz85zX4gAEELC3wPDwsN4mLRaLGTsqdW2kvo3UuaEhgAACCCCAgHsF3BjYyGxtv3WjrmczY2u0Dx/5f1uj7btwxoRaDWye+8s/1OZz71Kph5/U5y9a4VerYiHle01h9Wde+NfzauITg0pW66Rb7WeOUbWfPtq9DxojQwABBAoUILApEIzDEUAAAQTcJbC1d4Pa0jWoplK7cwZWX1+vg5r29nZ3DZrRIICA6u/v18HN+Ph4jkaNb6Fa0dOqlneuQQoBBBBAAAEEXCrg1sDmheee17sGPHn1b6dnTm+Ndt0b1P7nvnzGbFoNbCSo2RSKqV1bkvp8f+sKtfL6U9XeK/cr+OnY9s0R9cSF902fJ6t06q85PidMKvjCnIAAAgi4RIDAxiUTyTAQQAABBAoTSMYn1ETXoEomJowndnR06Fo1fr+/sAtzNAIIOEYgmUzq2jZ9fX3GPvsDdaqup1X5g3WOGRMdRQABBBBAAAFrAm4NbGT0zz36D73KJjU0OY1h2hrNamBj9Tgr8k9//09627Z0I7CxosYxCCDgJQECGy/NNmNFAAEEEFBTyV36F2eyssbUAoGADmqCwSBaCCDgEYF4PK6Dm0QiYRyxrLSR+jY1/kUeEWGYCCCAAAIIuF/AzYGNzN7TN/xZPfG++2ZsjXbgpUfp/59mwT576Qm2GsRYPc7KU5Md2Ox3ykq18vunqIXLFls5nWMQQAAB1wsQ2Lh+ihkgAggggEBaQGrUSK0aqVmT3Xw+n97+7KKLLgIMAQQ8KtDb26uDm1QqlSMgNW2kto3UuKEhgAACCCCAgPMF3B7YTP1zt5r42C/U37/yu+nJkq3RVq4/WS19y2r9Z1aDGKvHWXkqsgObA9a+QjV89UQlfaMhgAACCChFYMNTgAACCCDgeoGdI9v09mc7YpuMY127dq1eVdPQ0OB6CwaIAAKzC4yNjenaNuvWrTMeuCS0Sm+TtrhpGZQIIIAAAggg4GABtwc2MjWmrdH8x61QK793itr74CW2CGzYEs3BHyK6jgACFREgsKkIKxdFAAEEELCLwGRkSE1Gh4zdaWxs1EFNOBy2S3fpBwII2ERgYGBAr7YZHR019qi2u0XVRlps0lu6gQACCCCAAAKFCnghsFEvKPX0D/6knrjw5zO2Rjuo63WqNtqiUkN/U48Gbp6my7c9WerhJ9WmUEzt2pLUx/pbV6iV15+q9l65X6Hsaus1j6jxS+LT573kg0eouquDqmbx/23TRkMAAQS8LkBg4/UngPEjgAACLhXYPrBR16qR1TWm1t3drSKRiEtHz7AQQKBcAvI9EY1GjZeTVTayD/zS8P9tK0JDAAEEEEAAAecIeCKwUUrX8NRbo33t99OTI9uPrbrlNF2fz0pg86/Nz6jN592lkoNb9DXk/EPueavyH1Nb0IRP7XxeTVwan9GXFT2t6qBPvrag63AwAggg4GYBAhs3zy5jQwABBDwoIPVppE6N1KsxtVAopGvVNDc3e1CHISOAQDECw8PDepu0WCxmPF3q2kh9G6lzQ0MAAQQQQAABZwh4JbCR2dj5h6fU5nfepf75u79PT86LXt+glr2vSf95uuVbYTP1zL/U2IfuV0+t/+P0sS/9xhuUbGdWSNs1kVSb33W3evb+senTVt16Bj9+KQSRYxFAwPUCBDaun2IGiAACCHhHYGvvBrWla1BNpXbnDLq+vl4HNe3t7d4BYaQIIFBWgf7+fh3cjI+P51y3xrdQyS9El3euKes9uRgCCCCAAAIIVEbAS4GN3hrt+39Um9feMwNz0Qr/9DZn8hf5Ahv5u+ytzGSF8Uu/dZJaeOC+lifo6e//SW0+/+7p4/c98iXq4BvfrPY5fH/L1+BABBBAwO0CBDZun2HGhwACCHhAIBmfUBNdgyqZmDCOtqOjQ9eq8fv9HtBgiAggUEmBZDKpa9v09fUZb+MP1Km6nlblD9ZVshtcGwEEEEAAAQRKFPBUYPPvrdHGL46rbd8aySs3W2Czc3SbevzsO/VqnXR76XVvUMsuaFJqwdyTITshSGD07M/3rK5Z3nGkqrsyoBbsQ/2auQU5AgEEvCJAYOOVmWacCCCAgAsFZD9mqVMjK2tMLRAI6KAmGAy6cPQMCQEE5lMgHo/r4CaRSBi7ISttpL6N7A1PQwABBBBAAAH7CXgtsJEZMG2NljkzswU2Lzz3vP7vXk9e/dvpU/Y6YLFq+OqJav9zXj5raLN76z917ZrMLdX2XrmfWvn9U5X/uBX2ezjoEQIIIDCPAgQ284jPrRFAAAEEiheQGjVSq0Z+qZXdfD6f3v7soosuKv4GnIkAAghYEOjt7dXBTSqVyjlaatpIbRupcUNDAAEEEEAAAXsJeDGwka3Rtv33iHriffcZJ2O2wEZOeO7Rf+hVMqmhyenza/bbW73kg83qwEuPUguXZ22PNvWCejYxobetTv5iy4x71n3+OLX80lerBQtr7PVg0BsEEEBgngUIbOZ5Arg9AggggEBhAjtHtuntz3bENhlPXLt2rV5V09DQUNiFORoBBBAoUmBsbEzXtlm3bp3xCktCq/Q2aYublhV5B05DAAEEEEAAgXILeDKwUUo9v+NfavwjDyj5AVx2myuwkeOffWBc/bX9HvWvzc/MOF2Cmxcdt0L5Wleomr33Uv/66zPqmZ89oZ7709M593nJB49QdVcex0rkcj/UXA8BBFwhQGDjimlkEAgggIA3BCYjQ2oyOmQcbGNjow5qwuGwNzAYJQII2E5gYGBAr7YZHR019q22u0XVRlps1286hAACCCCAgBcFvBrYyFz/8/d/V5vPvWtGPRr5cyuBjRyXfGhSjXc8oFK//ltBj46EOss7j1QHfeK1hDUFyXEwAgh4SYDAxkuzzVgRQAABhwpsH9io90uW1TWm1t3drSKRiENHR7cRQMBtAvJ9FI1GjcOSVTZS22ZpeLXbhs14EEAAAQQQcJSAlwMb2Rpta98GNX7RgzPmzGpgIydJXZqt125Qf//GsHr+qZ1zzv2SM1apg7peq/zHrJi13s2cF+IABBBAwOUCBDYun2CGhwACCDhZQOrTSJ0a03J9GVcoFNK1apqbm508TPqOAAIuFBgeHtbbpMViMePopK6N1LeROjc0BBBAAAEEEKi+gKcDG9ka7enn1BPvv0/94+ZHp/ELCWzSJ+1+8p/qmfueUM/cvVn983d/V/98ZKv+q71X7qf2PXK5etHrG9R+p7xMLT58f6VqFlR/orkjAggg4DABAhuHTRjdRQABBLwisLV3gy5OOZXanTPk+vp6HdS0t7d7hYNxIoCAQwX6+/t1cDM+Pp4zghrfQrWip1Ut71zj0NHRbQQQQAABBJwr4JTAxrnC9BwBBBBAoBgBApti1DgHAQQQQKBiAsn4hJroGlTJxITxHh0dHbpWjd/vr1gfuDACCCBQToFkMqlr2/T19Rkv6w/UqbqeVuUP1pXztlwLAQQQQAABBGYRILDh8UAAAQQQsKMAgY0dZ4U+IYAAAh4UmEru0nVqZGWNqQUCAR3UBINBD+owZAQQcINAPB7XwU0ikTAOR1baSH2bGv8iNwyXMSCAAAIIIGBrAQIbW08PnUMAAQQ8K0Bg49mpZ+AIIICAfQSkRo3UqpGaNdnN5/Pp7c8uuugi+3SYniCAAAIlCPT29urgJpVK5VxFatpIbRupcUNDAAEEEEAAgcoJENhUzpYrI4AAAggUL0BgU7wdZyKAAAIIlCiwc2Sb3v5sR2yT8Upr167Vq2oaGhpKvBOnI4AAAvYSGBsb07Vt1q1bZ+zYktAqvU3a4qZl9uo4vUEAAQQQQMAlAgQ2LplIhoEAAgi4TIDAxmUTynAQQAABpwhMRobUZHTI2N3GxkYd1ITDYacMh34igAACRQkMDAzo1Tajo6PG82u7W1RtpKWoa3MSAggggAACCOQXILDh6UAAAQTmW2CBUuqF+e6E7e5PYGO7KaFDCCCAgLsFtg9s1LVqZHWNqXV3d6tIJOJuBEaHAAIIZAnI9140GjW6yCobqW2zNLwaNwQQQAABBBAokwCBTZkguQwCCCCAQFkFCGzKysnFEEAAAQTyCUh9GqlTI/VqTC0UCulaNc3NzSAigAACnhQYGRnRq21isZhx/FLXRurbSJ0bGgIIIIAAAgiUJkBgU5ofZyOAAAIIVEaAwKYyrlwVAQQQQCBDYGvvBrWla1BNpXbnuNTX1+ugpr29HTMEEEAAAaVUf3+/rm8zPj6e41HjW6hW9LSq5Z1rsEIAAQQQQACBEgQIbErA41QEEEAAgYoJENhUjJYLI4AAAggk4xNqomtQJRMTRoyOjg5dq8bv94OFAAIIIJAhkEwm9Wqbvr4+o4s/UKfqelqVP1iHGwIIIIAAAggUIUBgUwQapyCAAAIIVFyAwKbixNwAAQQQ8J7AVHKXrlMjK2tMLRAI6KAmGAx6D4cRI4AAAgUIxONxHdwkEgnjWbLSRurb1PgXFXBVDkUAAQQQQAABAhueAQQQQAABOwoQ2NhxVugTAggg4GABqVEjtWqkZk128/l8Oqjp7Ox08AjpOgIIIFB9gd7eXh3cpFKpnJtLTRupbSM1bmgIIIAAAgggYE2AwMaaE0chgAACCFRXgMCmut7cDQEEEHCtwM6RbXr7sx2xTcYxrl27Voc1DQ0NrjVgYAgggEAlBcbGxnRtm3Xr1hlvsyS0Sm+TtrhpWSW7wbURQAABBBBwhQCBjSumkUEggAACrhMgsHHdlDIgBBBAoPoCk5EhNRkdMt64sbFRBzXhcLj6HeOOCCCAgAsFBgYG9Gqb0dFR4+hqu1tUbaTFhSNnSAgggAACCJRPgMCmfJZcCQEEEECgfAIENuWz5EoIIICA5wS2D2zUtWpkdY2pdXd3q0gk4jkXBowAAghUQ0C+X6PRqPFWsspGatssDa+uRle4BwIIIIAAAo4TILBx3JTRYQQQQMATAgQ2nphmBokAAgiUV0Dq00idGqlXY2qhUEhdccUVqrm5ubw35moIIIAAAjMERkZG9GqbWCxmlJG6NlLfRurc0BBAAAEEEEBgjwCBDU8DAggggIAdBQhs7Dgr9AkBBBCwscDW3g1qS9egmkrtzullfX29Dmra29ttPAK6hgACCLhPoL+/X9e3GR8fzxlcjW+hWtHTqpZ3rnHfwBkRAggggAACRQoQ2BQJx2kIIIAAAhUVILCpKC8XRwABBNwjkIxPqImuQZVMTBgH1dHRoWvV+P1+9wyakSCAAAIOEkgmk3q1TV9fn7HX/kCdqutpVf5gnYNGRVcRQAABBBCojACBTWVcuSoCCCCAQGkCBDal+XE2Aggg4HqBqeQuXadGVtaYWiAQ0EFNMBh0vQUDRAABBJwgEI/HdXCTSCSM3ZWVNlLfpsa/yAnDoY8IIIAAAghURIDApiKsXBQBBBBAoEQBApsSATkdAQQQcLOA1KiRWjVSsya7+Xw+HdR0dna6mYCxIYAAAo4V6O3t1cFNKpXKGYPUtJHaNlLjhoYAAggggIAXBQhsvDjrjBkBBBCwvwCBjf3niB4igAACVRfYObJNb3+2I7bJeO+1a9fqsKahoaHqfeOGCCCAAALWBcbGxnRtm3Xr1hlPWhJapbdJW9y0zPpFORIBBBBAAAEXCBDYuGASGQICCCDgQgECGxdOKkNCAAEEShGYjAypyeiQ8RKNjY06qAmHw6XcgnMRQAABBKosMDAwoFfbjI6OGu9c292iaiMtVe4Vt0MAAQQQQGD+BAhs5s+eOyOAAAII5BcgsOHpQAABBBDQAtsHNupaNbK6xtS6u7tVJBJBCwEEEEDAwQLyPR6NRo0jkFU2UttmaXi1g0dI1xFAAAEEELAmQGBjzYmjEEAAAQSqK0BgU11v7oYAAgjYTkDq00idGqlXY2qhUEhdccUVqrm52XZ9p0MIIIAAAoULjIyM6NU2sVjMeLLUtZH6NlLnhoYAAggggIBbBQhs3DqzjAsBBBBwtgCBjbPnj94jgAACJQls7d2gtnQNqqnU7pzr1NfX66Cmvb29pHtwMgIIIICAPQX6+/t1fZvx8fGcDtb4FqoVPa1qeecae3aeXiGAAAIIIFCiAIFNiYCcjgACCCBQEQECm4qwclEEEEDA3gLJ+ISa6BpUycSEsaMdHR26Vo3f77f3QOgdAggggEBJAslkUq+26evrM17HH6hTdT2tyh+sK+k+nIwAAggggIDdBAhs7DYj9AcBBBBAQAQIbHgOEEAAAQ8JTCV36To1srLG1AKBgA5qgsGgh1QYKgIIIIBAPB7XwU0ikTBiyEobqW9T418EFgIIIIAAAq4QILBxxTQyCAQQQMB1AgQ2rptSBoQAAgiYBaRGjdSqkZo12c3n8+mgprOzEz4EEEAAAQ8L9Pb26uAmlUrlKEhNG6ltIzVuaAgggAACCDhdgMDG6TNI/xFAAAF3ChDYuHNeGRUCCCAwLbBzZJve/mxHbJNRZe3atTqsaWhoQA0BBBBAAAE1Njama9usW7fOqLEktEpvk7a4aVmRWguUUi8UeS6nIYAAAgggUB4BApvyOHIVBBBAAIHyChDYlNeTqyGAAAK2EpiMDKnJ6JCxT42NjTqoCYfDtuoznUEAAQQQsIfAwMCAXm0zOjpq7FBtd4uqjbTYo7P0AgEEEEAAgQIFCGwKBONwBBBAAIGqCBDYVIWZmyCAAALVFdg+sFHXqpHVNabW3d2tIpFIdTvF3RBAAAEEHCkg/15Eo1Fj32WVjdS2WRpe7cix0WkEEEAAAe8KENh4d+4ZOQIIIGBnAQIbO88OfUMAAQQKFJD6NFKnRurVmFooFFJXXHGFam5uLvDKHI4AAggg4GWBkZERvdomFosZGaSujdS3kTo3NAQQQAABBJwgQGDjhFmijwgggID3BAhsvDfnjBgBBFwqsLV3g9rSNaimUrtzRlhfX6+Dmvb2dpeOnmEhgAACCFRDoL+/X9e3GR8fz7ldjW+hWtHTqpZ3rqlGV7gHAggggAACJQkQ2JTEx8kIIIAAAhUSILCpECyXRQABBKolkIxPqImuQZVMTBhv2dHRoWvV+P3+anWJ+yCAAAIIuFggmUzq1TZ9fX3GUfoDdaqup1X5g3UuVmBoCCCAAAJOFyCwcfoM0n8EEEDAnQIENu6cV0aFAAIeEJhK7tJ1amRljakFAgEd1ASDQQ9oMEQEEEAAgWoLxONxHdwkEgnjrWWljdS3qfEvqnbXuB8CCCCAAAJzChDYzEnEAQgggAAC8yBAYDMP6NwSAQQQKFVAatRIrRqpWZPdfD6fDmo6OztLvQ3nI4AAAgggMKdAb2+vDm5SqVTOsVLTRmrbSI0bGgIIIIAAAnYSILCx02zQFwQQQACBtACBDc8CAggg4CCBnSPb9PZnO2KbjL1eu3atDmsaGhocNCq6igACCCDgdIGxsTFd22bdunXGoSwJrdLbpC1uWub0odJ/BBBAAAGXCBDYuGQiGQYCCCDgMgECG5dNKMNBAAH3CkxGhtRkdMg4wMbGRh3UhMNh9wIwMgQQQAAB2wsMDAzo1Tajo6PGvtZ2t6jaSIvtx0EHEUAAAQTcL0Bg4/45ZoQIIICAEwUIbJw4a/QZAQQ8JbB9YKOuVSOra0ytu7tbRSIRT5kwWAQQQAABewvIv0vRaNTYSVllI7VtloZX23sQ9A4BBBBAwNUCBDaunl4GhwACCDhWgMDGsVNHxxFAwO0CUp9G6tRIvRpTC4VCelVNU1OT2ykYHwIIIICAAwVGRkb0aptYLGbsvdS1kfo2UueGhgACCCCAQLUFCGyqLc79EEAAAQSsCBDYWFHiGAQQQKDKAlt7N6gtXYNqKrU758719fXqiiuuUO3t7VXuFbdDAAEEEECgcIH+/n5d32Z8fDzn5BrfQrWip1Ut71xT+IU5AwEEEEAAgRIECGxKwONUBBBAAIGKCRDYVIyWCyOAAAKFCyTjE2qia1AlExPGkzs6OvSqGr/fX/jFOQMBBBBAAIF5Ekgmk3q1TV9fn7EH/kCdqutpVf5g3Tz1kNsigAACCHhNgMDGazPOeBFAAAFnCBDYOGOe6CUCCLhcYCq5S9epkZU1phYIBHRQEwwGXS7B8BBAAAEE3CwQj8d1cJNIJIzDlJU2Ut+mxr/IzQyMDQEEEEDABgIENjaYBLqAAAIIIJAjQGDDQ4EAAgjMs4DUqJFaNVKzJrv5fD4d1HR2ds5zL7k9AggggAAC5RPo7e3VwU0qlcq5qNS0kdo2UuOGhgACCCCAQKUECGwqJct1EUAAAQRKESCwKUWPcxFAAIESBHaObNPbn+2IbTJepa2tTdeqaWhoKOEunIoAAggggIA9BcbGxnRtm3Xr1hk7uCS0Sm+TtrhpmT0HQK8QQAABBBwtQGDj6Omj8wgggIBrBQhsXDu1DAwBBOwo8NyfnlaPn3On+ufv/p63e42NjXpVTTgczjnmr3/9q7rhhhvUPffco371q1+pZ555Rh9zzDHHqIMPPlh95CMfUa2trUUN/fvf/746//zzp8/9zGc+oz796U8XdS1OQqBQgf/6r/9Sl19++fRp3/ve99S73vWuQi/D8QgUJfDPf/5TXXzxxeqb3/xmUeenv4eXLVumXvva1+rvYfleXrJkSdHXK+TEX/ziF0q2zky397///eqaa65R++67byGXmbdjBwYG9Gqb0dFRYx9qu1tUbaRl3vrHjRFAAAEE3ClAYOPOeWVUCCCAgNMFCGycPoP0HwEEHCXw96//Xo1fklAv7Nxt7Hd3d7eKRCI5f7d7924lgcoll1yinnrqKeO5++23nw5y5CVhMY3Aphi1+TnnueeeU7fddptatGiRMdibn16VdlcCm9L8ij1769at6vrrr1enn366OvTQQ4u9jOPPK0dgk41wwAEHqAsvvFBddNFFavny5RU1cnpgk8aRf/+i0ajRSlbZSG2bpeHVFbXk4ggggAAC3hEgsPHOXDNSBBBAwEkCBDZOmi36igACjhWQ+jRSp0bq1ZhaKBTSq2qampqMf3/rrbeqtWvXTq+oMR30mte8Rq++KfalK4GN/R+vqakpNTg4qL7whS/owMZNq1AIbKr7/CWTSXXTTTfpZ2nx4sXqxhtvVIcffnh1O2Gju1UisEkP78gjj1Rf//rX1bHHHluxEbslsBGgkZERvdomFosZvaSujdS3kTo3NAQQQAABBEoRILApRY9zEUAAAQQqJUBgUylZrosAAgj8W2Br7wa1pWtQTaXMq2pk//7Pfvazeb22b9+uLrjgAnXLLbfMOEZ+vS0vAmWVxa5du/TWO9/5znfU/vvvX5Q9gU1RbFU96corr1Qf//jHp+9JYFNVftfc7Omnn1bvfve7lQTB0uR7hMCm9C3RZntAWlpa9PfzK1/5yoo8R24KbNJA/f39ur7N+Ph4jlmNb6Fa0dOqlneuqYgnF0UAAQQQ8IYAgY035plRIoAAAk4TILBx2ozRXwQQcIxAMj6hJroGVTIxMWufE4mEOu644/Ie86c//Umdc8456ne/+930MbJ12kc/+lHl9/vL5kFgUzbKil3IzatQ3Dy2ij0QRV5427Ztuj7Q3XffTWDzb0PTCptC68A8++yzSraYk/Drqquuytm+sq2tTX35y1+uSF0bNwY2MjWyEkxW2/T19Rmfdn+gTtX1tCp/sK7ITwOnIYAAAgh4WYDAxsuzz9gRQAAB+woQ2Nh3bugZAgg4VGAquUttueyXSlbWmJqELPISKt3mCmyyX8SdeOKJup5NXR0vqBz6iBTdbTeHGm4eW9ETXqETCWxyYcsR2GReVbb1kpWRQ0ND038sdcbWr1+v3vKWt1RoZt172Xg8roMb+ffS1GSljdS3qfEvci8CI0MAAQQQKLsAgU3ZSbkgAggggEAZBAhsyoDIJRBAAIG0gNSokVo1UrMmu/l8Pl18+vbbb5+xWqbQwEZeAvb29iq5Hs1bAm4ONdw8Nrs9pYUGNrKF2he/+EV15plnqjVr1qiamhq7Dank/pQ7sJEOPfDAA6q9vV1t3rx5un+FrtopeWAuu4D82yfBTSqVyhmZ1LSR2jZS44aGAAIIIICAFQECGytKHIMAAgggUG0BAptqi3M/BBBwpcDOkW16+7MdsU3G8clWOFdccYVeWZO9vVmhgQ0v/Fz5CFkalJtDDTePzdLkVvGgQgObzOODwaCuo/SGN7xB7bvvvlXsdWVvVYnA5rnnnlMf+9jHZmzn1draqq6//nq1cuXKyg7IxVcfGxvTtW3WrVtnHOWS0Cq9TdripmUuVmBoCCCAAALlECCwKYci10AAAQQQKLcAgU25RbkeAgh4TmAyMqQmo3u2vckEaGxsVD09PSocDus/NtWjIbDx3CNT9IDdHGq4eWxFT3iFTiwlsEl3qbm5Wb3vfe9T73znO9WyZc5/MV6JwEasBgYGcrZAm+s7v0LT7rrLiq2sthkdHTWOrba7RdVGWlw3bgaEAAIIIFA+AQKb8llyJQQQQACB8gkQ2JTPkishgIDHBLYPbNS1amR1jamVRbPaAAAgAElEQVR1d3erSCQy46+sBDbZL1OtsH7mM59Rn/70p60cmvcYqYtz/vnnT/99vmtm9y97xc+TTz6pfvKTn0xv/SbbAUntBtlK6YQTTtArjF71qlcVvK3S1NSUevzxx/UL0J///Od6W7n0VkOHH364euUrX6mvf8oppyj5v4vdtumFF15Q8gvu2267Td11110z7vPqV79aHXnkkeq0007T91myZIll82zf9EtbWXUlvxTv7+/X9S7kl/ctLS3qbW97m3r961+v5Dn65je/aek+Vp6DSo0vu4OZ97njjjvU4OCgLsIu45M6TFL0/vjjj1f77LOPPrXagY30729/+5u6//77ldTHGB4eVhs2bFDPPPOM7k/6mZVgQuZbVpZYme/sF//ynMjcp0MN+fz88Ic/VLFYbNrkgAMOULLyIhQKqbe+9a3qwAMPzJlv6a887zfddJO655571K9+9SvdV3nW5bmUVXzimm/Vi+m7Z7aHKjNUmO07Sfq+du1a1dHRoVatWqUWLFhg6Vm120GVCmyya5DJuGX+3vSmN80gyD7ue9/7nv6MyCod+S76+te/rn72s5+pfM9K9vmFrsTcsWOH/hzIZ/W3v/2teuihh3T/5PMq33nyXSTPpvzfxcyx+Mr3249//GP97KavL+N53etep4477jj9nVfMvw3y72w0GjU+UrLKRmrbLA2vttsjR38QQAABBGwgQGBjg0mgCwgggAACOQIENjwUCCCAQIECUp9G6tRIvRpTk5eusqqmqakp56/dHNjIYL/xjW+oz372s/rF/GztjDPOUFdddZV6xSteYUlfXqRLGCEv+6w0ub68wJMX2YW8XJRASAKSfFvtZN5bXjR+6lOf0qsM/H7/nN0yBTbyYv7DH/6wfoFrah/5yEfUzp071be+9a05ry8HzBXYVHJ8mR3cunWruvrqq9XXvva16QDENIDM56BagY0EH7///e/VF77wBfWDH/zAkqscZHW+8wU2L3rRi9R///d/q8svv3zWz4fc50tf+pJ+Wb9w4ULdPwlmPv/5z6svf/nLs3rKS+++vj511FFHWfrumW3wmYGNmG3atElfe/369Xn7L6ttPvShD+nAMd13y8DzfGA1A5t0GJM5ZFNgc/LJJ6tLL71Um5vaWWedpZ+ppUuXqmIDGwmMr7vuOl0XLbPWjul+EmKee+65+numtrbW0oxJ4CQBpZwj//7N1Yr97h4ZGdGrbSQINTWpayP1baTODQ0BBBBAAIG0AIENzwICCCCAgB0FCGzsOCv0CQEEbCuwtXeD2tI1qKZSu3P6WF9fr+vUSJHpfM2tgY28KJPwIt+LRZOHrAyQF4WyyiJfkxfFsprmPe95z5wvE7OvIS8Xr7nmGj0fc708ltU78lLxox/9aMH3kZeqX/nKV9Rhhx0263ObHdjISgn5s1tvvdV4nvT/hhtu0CuKSl1hU43xpQchv86X1RbyAtlKk5f78tJZwjgJM9LN9FLbyvVmO2b37t06VJTnNb2SptBrnn322To4Oeigg4ynmgIbec4lhJGX4laazL30UwIQWbEmwd3NN99s5VS94kaeq9e85jUzji9lhU3mhWS1jdRg+epXv5r3BbysRrrwwgv1VmBWwszsgRWzytASziyhZjUDG9OWaNmBi6yokVVfEnrma/K5ee9736v/upjARrYSk5U4Vj+r6X7IZ1bmP/sZy+7n5OSkruFTyL8Lcg15/uVHD/IMzfXdnX1PWako9W3Gx8dz2Gp8C9WKnla1vHON1ceF4xBAAAEEXC5AYOPyCWZ4CCAwfwIvKKWcufnC/Jll3JnAxhbTQCcQQMDuAsn4hJroGlTJxISxq/KCWl4wzfVy0kpg8+yzzyp5Wb19+3Z9L9meSwKBdJNf0Z966qlq0aJF038mq3lOP/30khiL3RJNXmDLtlbS53STl8YnnXSSetnLXqb+9a9/6a2f5KVg9ktyqe0jq0dMW0DJtf7whz+od7/73Xorncx2zDHH6C2q0ttM/fWvf9XbBWX/gnvFihW6X1IgPV+TUEhWWsjLwez+yTiOPfbY6ZVA0h/ZQiv7l+jyAvM73/mO3pYtX8v2ldU/jzzyiD5cthmSbbfkf8u1ZVsiWSUhL23vu+8+JeOT9uCDD+q/SzfZwi5zJZfpOajW+GabL1k1Is+n1HQyPQ/ydy95yUv0tnDpVu7AZjaH9FZ36RVf0kfZtim9jVv2nMpnXV5E77XXXjnTnf3iX55Tub6sTsn8fMizL8+vhBP33nvv9LOQPka2ofr2t7+t/ud//mfGS3v5XMnWf3vvvbeu3XH77bfnrHj5j//4D/2dkfl9JC/PJQCUFQ/SRwkM5XmWJp8T2dZM5ind3v72t88aQso1ZKsuCa9kKy1Tk+dZVqDJZ1juYbW5KbDJ/txLsHvLLbeoI444YgZHduCS+f2Q+fkRGwlxX/ziF+vvLdmGTlqhgU2+71YJS+TfGNmiT56xfN+t8p0nQUy+oFq2G5QwKDuQlusfffTRSr7D5T/Ld64EWA888EDO4yGrymSFUaGhjawaklA28zOXeXF/oE7V9bQqf7DO6iPJcQgggAACLhUgsHHpxDIsBBBAwOECBDYOn0C6jwAClRWYSu7SdWpkZY2pBQIBHdTIS1krzUpgk32dQl/EWemH6ZhiA5vMa0ktAlllJPUOsl+ybdy4Uf2///f/crY1k5Ut8nI4u8lLc6nLc+WVV07/lbzYl1Uzhx56aM5WZ7J64u6779Yv+DKDG9PL68x7yYtCWYWTGcLMNg55US19lhVFmedI/QVZCbN8+XLjFGT7pg+SF+UyxswthuQe8sLz4IMPnnGtYrYNq9b4pAaGrATJ3E5OXsjKqqXOzs6c+i9btmzRq06++MUvGr3KHdiYPnuyOkqeVwnHTDWP5MWvvJSWX+xnbvMnL6szX5ZnDsC0UiP99xLCyFxLgJj5+ZAQRcZ78cUXzwgNJeQQJ2my2ka+a7KfCdl+TvqXuW2enCd1pOTFuKllByLSrxtvvFGvzim0yeotCVQluMm3xZw8B/IZkxf4VmqUuCWwkedHtjz87ne/O80qYbs8UxJQZjZTrRv5e3lGZWVW5vaR8l0nQf5LX/rS6dCwkH8n5JmRucjcYlLm6IMf/KD+rGaHa/JMS3go20Vmfg7ku1Y+P+k6VOnxyLgl0MxcHTTb9dNb7sl3auYzJOfI6jTZhq2YJkGiBDcSCJmarLSR+jY1/j0/fijmPpyDAAIIIOBcAQIb584dPUcAAQTcLEBg4+bZZWwIIFCSgNSokVo1UrMmu/l8Pv3yVF5uFdLcHNjI9keyTY5sDZevmX51na84toQh5513nl7lIG22l+SZ95MVKbLyJP2iW14+Sl0D0/Y9st3Uf/7nf+pfrKeblXHIsQ8//LCu15G5+kdeLl5wwQXGujmmwEYCKNnWyGo9iEIDm2qOT35JL+FTepWSvGyVF7Yyh6YwRAzlxbPUuvnEJz6R88iUM7CRF8IS9MkL5nSTUFFenM/2vMqxcu5dd92lzjnnnBlhiqlwvByfL7CZaxWWhDbyktu0KkBepEvQk28Fn6yekedOVtukm4RhEgCZWjkDm/T1rda5kRol8rkR/+wX/elruSWwyf5MyPgkhJbgI3t1limwkSBNAozZVu6lzQoJbCR8kecl3ax8Vk0r1PIFg9nfdVaun/7syHMeiUQK/pzO9u+wBF4S3KRSqZzDpKaN1LaRGjc0BBBAAAHvCRDYeG/OGTECCCDgBAECGyfMEn1EAIGqCuwc2aa3P9sR22S8b1tbm/5VcUNDQ8H9cmtgI1sfyTY/r33ta+c0+dGPfqTOPPPM6ePe+MY36poY2StTHnroIf3r8nQAkC/Yyb6h6cW31AOR87Nbdl/meqmefb68tJfC3+k+ylhkhYlp+ydTYJNZg2JOOKVUoYFNtcZnWkkgL0ij0eic2xnJuRIsZK4QEYtyBjayvaC8oJZnNN3yrewyzYPMr4QMmbU4ZPs2+S7IbvkCGyv3++lPf6qf+cwm21OJRfbKmuz7SiB1ySWXTP+xmMqWUrKtVXarRGCTeQ8JCmXFzmx1bpqbm9UHPvAB9a53vStn9ZWVz0K5jylnDRtZdXTnnXfqZyZzFd5s35OmwCZfuGMau9XA5umnn9Z1bzJX18j3ioSmc209ZjLK7qPp+oVsbWZaqVfo96TJR1YkyUq0zBWAmcctCa3S26QtblpW7keL6yGAAAII2FiAwMbGk0PXEEAAAQ8LENh4ePIZOgII5ApMRobUZHRmvZT0UVJ/Q1bVSO2JYptbAxurYYq4/f73v9chx6OPPqoZ823HlP0CUlZvyAtg+bX2XE1eykn9F3nJLS+GpeaHvPjObKaQYbYVMqZ7mq4hv6o3PSNWa1nMNrZCAptqji97TmVFwM0336xr1lhpUi/mrW996/SqKDmnnIGNBC4SXknNF6kbJC+mZZVBXZ31GhbZ9p/5zGf0aonsZnqpPVuQl3m+6ftB7isvmhcsmL1io6wSk9Vh6TbbZ7LSgU26D1bq3ORztPLclPOYUgMb2cJRgqpf//rXuu6Q1PfJbrMFI6bAJt8qLtO4rQY2ctyb3/zm6ZC50O3wpFaYbP+YDqlllaAEmfvvv7/uVvbfW13Jljmm7GvIvxcS2ixdurTkKZfPiYTJ8l1garXdLao20lLyfbgAAggggIAzBAhsnDFP9BIBBBDwmgCBjddmnPEigIBRYPvARl2rRlbXmJpsYZO5TUuxjG4NbPKtYDE5TUxM6F/V33///fqv870w/OMf/6je8Y53qOHhYX2cBDWyikBqYcz1S3Ar85M9F4W+uEzfQ+rWXHjhhdO3/OQnP6lXwmRveZQd2ORbWTRb3wsJbKo5vuyxFRKuyXhNK1jKGdhYeR7mOqaUwGa21S6Z983+bMjfWX1pb/WFvVyzWoFNemyy9d0vf/lL/fnNXNkhf2/nwGauZ6KQv5cwTb4rDjroIONp2fMnQfNNN900o3bNbPezOv/ZK7E6Ojr0dnv5tqfLvqc8oxIGynew1H5as2aNOvHEE/X3s2ybJqtPM4NMq4HjbJ+Dww47TK+OO+KIIwohn/VY+fdcVgCamqyykdo2S8Ory3Y/LoQAAgggYE8BAht7zgu9QgABBLwuQGDj9SeA8SPgcQGpTyN1aqRejamFQiG9qqapqaksUm4NbKSw/fHHH2/JyOrLYtMKEbmB1MCQAuxSuF1efs618iBfp7K3n8r+pbilwSilHnzwQb2CJ93y/Ro8O9QoZFVS+tqFBDbVGt/zzz+vX9B+7nOfmzaYrX5KPlc5X375nm5uCmysBprZn43Z6i9lO1p9YS/nWf0MWv0MzHWcrD6RVVSy7Z0ENunVGXKeFwKbs88+W4dVs9VLyp6/U045Rcl3xrJl1rbosjL/O3fu1HWcpLZUuuXb2m+uOTX9vSl4veGGG3T9p0Ka1JqR+nCyqibd8q1cLOS62ceOjIzo7xypcWZqUtdG6ttInRsaAggggIA7BQhs3DmvjAoBBBBwugCBjdNnkP4jgEDRAlt7N6gtXYNqKrU75xryYk1+KSyrOcrZ3BjYyC+rZRXAMcccY4mqkJfF2TVism/w6le/WknQcuqpp+pfeucrym7qWPbKGNkyTa6zaNEiS+NIHyS1Eb7yla9MnyO/NpcXrdnbbWUHNvlW4sx280ICm2qNz/RytZiXtFLz5Nxzz50e/nwHNrJa4KmnnlIPP/yw3t5KtlLKrEdSyJZoVsdSyGcj+zmx8sI+fU4p97H64RA/8ZLtsmT7uUy7zGu4ObCRVTLyOX/7298+5wqWUraAFE8r858973JeIWH7XHNvWiH24Q9/uOB6b7t27VJ33XWXHlO6WQ095+qj6e8ltJJtB8fHx4s5nXMQQEAp5XvNgerlv9nzbzgoCDhFgMDGKTNFPxFAAAFvCRDYeGu+GS0CCCilkvEJNdE1qJKJCaOHbBEjq2oKeflvFdaNgU2hW4kV8rJYtlKSX6ZLUJH5q3yTtwRHJ510kpJfs8t2YwceeOCs05Idflidw7mOy+eRHdgU86K6kMCmWuMzvQROJBI5NYPmcst+4Ww15JjrunP9vdQukTFs2rRJPfHEE+p///d/1W9+8xtdi0QCm3ytkMDG6rZmhXw2svtl5YV9+pxS7jOXp6yMk1VnsorDVMclfX4wGNRbCcqKuSVLlsx12Yr/vamGTSE3PeCAA/T2jitXrlSBQED/zyGHHGJ5+8ZC5s/ULyvnb926VZ133nnq3nvv1ZcoNGyfy8P079tc51j9+2K+L61eW46T51ZW2/T19RVyGscigMC/BQhseBScKkBg49SZo98IIICAuwUIbNw9v4wOAQQMAgQ25sfCaqBQ6sveQs+fmppS9913n36ZJi/RrTYpjH3JJZeo1tZWVVNTk3NatQKN9I2t+s42PgIbq7Of/7j0yg8JhH70ox+pRx55pKiLFhLYWA2wCv1sZHbcygv79PGl3MeEJZ9RCbpkCytZUZMv6JJQQ+obXXDBBepVr3qV8XMp1zeFgEVNkuGkQuatmG0Li+1nIfNnuoeV88tV1yrfGAlsip19zkPA+QIENs6fQ6+OgMDGqzPPuBFAAAF7CxDY2Ht+6B0CCFRQgC3RZuJaDRRKfdlb7Pmy2mZoaEhvryT1DGZb/ZAemfyC/GMf+5iu27DvvvvOGDCBTXEfruwVRE5aYSMrDK6++mq9+mOuFVuZOi0tLUpCiczAsJAX/24NbJ588kl1991369o08Xg87wMlq2g++MEP6uL02Z9D00kENkoVGhYR2BT3fSZnsSVa8XaciUBawPfaA9XLf82WaDwRzhMgsHHenNFjCwIvKKUWWDiOQxBAwLYCBDa2nRo6hgAC1RDYNf6s2tL1S/XUuj8YbxcKhfT2aE1NTWXpDluilafguRQxHx4eVj/72c/UHXfcoeswzNauvPJKvdpmr732mj4sO7Cp9JY7VgOx2cZRygqbSo3PKYHNo48+qqSehmxPNluTWkyveMUr1Ote9zp11FFHqVe+8pVq6dKlelu+yy+/fPpUrwY26eD0uuuuUz/+8Y/zBl+yNdh73/tevaJG/vOCBdb/WyOBTWUCm+waM5XeEq3Q7TLL8o9sARcZGRnRKzdjsZjxrAPaXqlW9ByrFtW/qICrcigC3hBI/eZJ9efX3TA9WAIbb8y7G0dJYOPGWWVMCCCAgPMFCGycP4eMAAEEyiCwfWCj2nLZL9XOkW3Gq3V3d6tIJFLynQhsyhPYZE/E9u3b9dZWssVVdnF4OVZWSPzgBz9Qq1atmj71c5/7nH5Zl26yAkBWXyxevLjkeTZdoNqBTbXGZ6r9UUz9mZ/+9Kfq5JNPnqYr5hr5Jk7qU1x88cV6JUhmkzoq73znO9Wxxx6rnw2ppZIvWPByYCPbyI2NjenPl6xwk7A0Xyt0NY3pOgQ2lQlsTK4Sdh9//PFl+c77y1/+os4991z18MMP6+uVOxAqSyf/fRH59zwajRovubhpmVpxxbFqaXh1OW/JtRBwlUDq139Tfz76xukx+V53kHr5r85x1RgZjDcECGy8Mc+MEgEEEHCaAIGN02aM/iKAQEUFJiNDajI6ZLxHY2OjXm0TDoeL7gOBTWUCm8wJkZfzV111Vc7LuBtuuEGdc86elwk33nijfrmYbqeeeqquv/GSl7yk6Pmd7cRqBzbVGp+8zJcXn5kvPyXcuOyyywpaVfHNb35TF6FPt3IGNrISS2oapbdBkxfJn/rUp1RnZ6faZ599LM23lwObuQKUUlbTWMKvwkGm4LHQbclK6aaVLc1mu76V81OplH7mpdZQusl2YG1tbQV1/bOf/axeqXbIIYco+Xfx9NNP1yvRnn76ab2i6vbbb6/I57igTuY5WAJ9CepHR0eNR9R2t6jaSEs5bsU1pgVkdZ3szUJzkwCBjZtm09tjIbDx9vwzegQQQMCuAgQ2dp0Z+oUAAvMmIKtsJroG1Y7YJmMf5OXWFVdcoRoaGgruI4GNtcDmueeeU7/61a/0//zmN79Rk5OTqre3Vx1xxBGWzGXFzYc+9CElIUm6ZW9hJb8Cly3vtmzZog9ZsWKF+slPfqKOPvpoS/dIHySrDuQFpry0li200i8ws4OAagc21Rxfdjh01lln6ZfCspWYlVauVTqmez3//PPq05/+tJIVR+kmn+Evf/nLekWNlWZ60e2lLdHyBTblWE1jxb8ax3ghsBHH7JV3svLs85//vNp7770tMUvoKd+tEm6nm4Q3b3rTm5RsVfmJT3xCXXPNNdN/19HRoWRLSqvBqJwowY+EZX//+991EHTooYfq72r538U2WSEmIfK6deuMl1gSWqXqelqVrK6hIYDA3AKpX/1N/bmFFTZzS3GE3QUIbOw+Q/QPAQQQ8KYAgY03551RI4CABQGpayP1baTOTXbz+Xx6tY38WrmQRmBjLbApxwv8uVZEyEtBqbEhdTjSTX55LStFFi5caGlad+zYoT7ykY/MeAmY7wVotQObao4v+7mW8EtWNFndakl+7X722WerP/xhTy2pcq2wMb1g/tKXvqS3SLPaNm3apLdOGxras/rOq4FNc3OzOv/889U73vGOgmvTWPWej+O8EthkrzYzbRc5m3/2Z7W1tVVdf/31+lmQJgH2mWeeOX0JCVzku8Bq2C4nSgAkoW96RZx8n0idmde85jVFPRoS9st3uwSv2U3q00idGqlXQ0MAAesCOYHN0Qeplw+xJZp1QY60iwCBjV1mgn4ggAACCGQKENjwPCCAAAKzCEwld+naNlt7NxiPCgQCOriRWhhWGoGNtcBGLLO3yCpkVYTp5Wv21j+ylVdfX5+66KKLpqdOXjrKcSeccIKV6dQvIt/3vvfN2GpLauXIFkHZrdqBTTXHJyuiPvaxj2nPdLM6X1LEXmpEyecos5UrsJHVVhdccIG65ZZbpi8v9/rkJz9paY7z9c9LgY2Ef1/84hfVaaedputBWQ00LQHb5CCvBDayolA+m/fee++0vITbsjJmrnmV1WqyWiaz9lf2CprHH39cB3qyRVu6SX0wOc/v988521u3btWrazKDdNnK8rrrrrO8Ii59k3g8rvuaSCSM913euUbXqqnxL5qzXxyAAAIzBQhseCLcIkBg45aZZBwIIICAuwQIbNw1n4wGAQQqJJCMT+ht0pKJCeMd5KWVvASe64UUgY31wMa06kK27rn00kvnfLF433336ZeG6e3ODjvsMP3CPvtX3qaXi/JC+qtf/eqcv+YeGRnRQUDmqgtZJSJB0/7775/znFQisPnGN76hX27ma9Ucn2xdJ7+K37x583R3pLC3BDn77ruvsYtTU1P61/nyQjf9a/r0geUKbHbu3Kmfma997WvTfZBATbZsq62tnfUbQ4Io+XW+bHmX3T8JmeR/FiyQ+gx7munFv7wwPu644+b8dsreeuzII49Ust3c4YcfPue5VmqYpC+SfZ98n485b+qiA7wS2MiUffvb39bfXekmNZ3ku0RWkWU/z+ljJAD++c9/rt7znvdMf8ZNK+lMQbFcY67vAjlGPm+y+i0zEJK+yfZrb3nLWyw/bVLHTK6RGSBnnuwP1Ontz/zBOsvX5EAEEJgpkBqaVH8+5qbpP/S11KqXP/QOmBBwnACBjeOmjA4jgAACnhAgsPHENDNIBBAol4CstNnSNaimUrtzLllfX69r27S3t+e9HYGN9cDGtLJBXt7Jy33Zik5eFmY3eeF3880364LymcGBvLCXuTHVUcheJSPXlJU2l19+uZJfdmeHcHKPH/7wh0pWWMh8pttcq3PKEdhIbYhLLrlk+p7yElPCJXn28rVqjU/m6+qrr9a/1M9s8mt+2Wbu4IMPnvHnsp2chCFXXXVVThgiB5YrsJFrZb+glj+Tl9MSsmb3S/5OxvLLX/5Srwq47bbbjLT5CtI7IbDJt+pInq1Cao2U63vVDtfxUmCTrhEj35XpJt+t8p0nKwazazuJjawc/OhHP6qeeuqp6XPyfa+aVsmkP3NST+oVr3hFTjAk4bIEoNk1ZgpZnSP3kBWSUqtmfHw857Gq8S1UK3palaysoSGAQGkCBDal+XG2fQQIbOwzF/QEAQQQQGCPAIENTwMCCCBQoIDUtJHaNlLjxtSkOLK8CG5qasr5awIb64GN4JlWiMify8vFo48+Wh1zzDH6P8tWPb/73e/0apfMoEaOlRUz3/nOd3TxalPLFzTIsQcccIA66aST1Jo1a9Ree+2lr33HHXfk3EP68IUvfEG/7JTjTK0cgc3AwEDOL82lj7ISY9GiRUq26Pv4xz8+o4B4tcYnY5ZftsuKmszVLOn5khUmUu9CfDZs2KCklkbmy99ss3IGNvLydu3atXqFQGaz+hzJca9//evVr3/96+lVW7JCQQInqWeV2ZwQ2JiKw8sYZCVPuhaJhDennHJKgd+Ozj3cS4GNzJLUi3r3u989Y4Wg6TtPjrv//vtzvvMkLJbVhAcddJBx0vNdXw5+9atfrd74xjeqZcuWKXkWH3jgAf19kN1OPvlk9fWvf12tXr16zgdLVjzKqhqpdWNqUqNGatVIzRoaAgiULpB8aFI9eiwrbEqXtP8VZB3xC/bvZtE9JLApmo4TEUAAAQQqKEBgU0FcLo0AAu4W2D6wUde32TmyzThQ+bWwbAOT2QhsCgtsxO7hhx9WH/rQh3JeLFp5uiQkkG1xjjrqqFkPl1BDtgSSF37ZW1/NdR95mS8B3YUXXjjrVm3lCGzyBVjpPkooIStupE+ZrRrjS99PQhhZZfOtb31rLrrpv5d5kr6LYbqVM7CRaz744IM6UMtcFWWlgxJiyJZosp3eeeedp59HafLCWbZzW758+YzLOCGwkQ7feuut2jzf8z7XdntW7Jx0jNcCG5mbRx99VH34wx9W99xzT0FTJVsKyvdMOtzLd3Kx15frSVjzla98Rcl2fXM1+XdWVvGZ2lNjVWYAACAASURBVOKmZbpOzdLw3KHPXPfh7xFAYI9AdmDjP6ZWHfZLtkTjGXGeAIGN8+aMHiOAAAJeECCw8cIsM0YEEKiowGRkSE1Gh4z3aGxs1C/zw+Gw/nsCm8IDG3GbnJzU2/XI9l5WAhVZdSIv/y+66KKcF+r5HgapvfDII4/ol/OZBa9ne3jOOOMM/aJQfjGer/ZD+vxyBDbSx7vuukt94AMfyPnFu9znxBNPVHKfurrc2gyVHl+mU75t40yWUhNDtqt77LHH9AqhdCt3YCPXlZU9siVTvm3OMvsnz9DFF1+sawRJKJO9jZiEYnfeeWdObRqnBDbST9nyLTtUTht88pOfVFKMPt+KsYp+qc7Dxb0Y2AizrIq77rrr9PfebCve5Fj5TMh2kxJ8zlWvLT2F6evLarTs1Y+maS7kHrLiUEJ2qXdmarXdLao20jIPTxO3dISALBmYWYLMEd22SycJbOwyE/SjVAECm1IFOR8BBBBAoBICBDaVUOWaCCDgOQFZZTPRNah2xDYZxy51POSltLy8kroosn1Xus1VkLyQYuKlwFsNFEopjC79K+X8J598Ut13333q7rvvVn/84x/VQw89ND1k2R5NaiOcdtppevXD/vvvXxTH1NSU3opNXgbKVj2ytU96VYb8olxCuBNOOEHJ1ney+qKmpsbSfaz6WrmY9E/qstx7770zDKwUj6/U+Ez9ljo1soWcrOaQMCztKHMlcySfhVe96lXaMPs5r0RgI32U1Uaydd7tt9+u5LMnIU46BJR+yWoseYaCweCMWh4SeEkNIanbkW7yslgCu4ULF07/mVMCG+mwPAvxeFx997vf1TV7Mlcf5VutZeX5dOIxXg1s0nMln1X5XpXPq/z7JJ9XafKdJ9tKyooX+c478MADi5pe+bdPPuPyXTA8PJzzuZPv7rPOOivnc2e62djYmK5Tk13vJn3sktAqVdfTqmR1DQ0BBCojkPzlFvVo6546WKywqYwzV628AIFN5Y25AwIIIIBA4QIENoWbcQYCCCCQV0Dq2kh9G6lzk92k1oWstuns7EQQAQQQQAABBAoUkJU6EpSmUqmcM6U+jdSpkXo1NAQQqKxATmBz7Ap12ODZlb0pV0egAgIENhVA5ZIIIIAAAiULENiUTMgFEEAAgZkCU8ldurbN1t4NRhrZ9kmCG/kFPw0BBBBAAAEEZheQlWAS1MiqOFNb3rlG16qp8S+CEgEEqiBAYFMFZG5RFQECm6owcxMEEEAAgQIFCGwKBONwBBBAwKpAMj6ht0lLJiaMp3R0dOjgxmotAKv35TgEEEAAAQTcICBbqUlQ09fXZxyOP1Cntz/zB3Prdrlh/IwBAbsKJAe3qEePy9gSrXWFOuwXrLCx63zRr/wCBDY8HQgggAACdhQgsLHjrNAnBBBwlYCstNnSNaimUrtzxlVfX69r27S3t7tqzAwGAQQQQACBUgT6+/t1rZrx8fGcy9T4FqoVPa1KVtbQEECg+gIENtU3546VESCwqYwrV0UAAQQQKE2AwKY0P85GAAEELAlITRupbSM1bkxNijnLapumpiZL1+MgBBBAAAEE3CgwMjKiV9XEYjHj8KRGjdSqkZo1NAQQmB+B5C+2qEcDrLCZH33uWk4BAptyanItBBBAAIFyCRDYlEuS6yCAAAIWBLYPbNT1bXaObDMe3d3drSKRiIUrcQgCCCCAAALuEpB//6LRqHFQi5uW6To1S8Or3TVoRoOAAwVyApvjVqjDEmyJ5sCp9HyXCWw8/wgAgAACCNhSgMDGltNCpxBAwO0Ck5EhNRkdMg6zsbFRr7YJh8NuZ2B8CCCAAAIIqIGBAb2qZnR01KhR292iaiMtSCGAgE0ECGxsMhF0o2QBApuSCbkAAggggEAFBAhsKoDKJRFAAAErArLKZqJrUO2IbTIe3tbWpuvbNDQ0WLkcxyCAAAIIIOAogbGxMV2nZt26dcZ+LwmtUnU9rUpW19AQQMA+AsnEhHo0eMt0h/yssLHP5NCTggQIbAri4mAEEEAAgSoJENhUCZrbIIAAAvkEpK6N1LeROjfZzefz6dU2nZ2dACKAAAIIIOAagd7eXr2qJpVK5YxJ6tNInRqpV0NDAAH7CeQENoE6dVj8LPt1lB4hMIcAgQ2PCAIIIICAHQUIbOw4K/QJAQQ8JzCV3KVr22zt3WAceyAQ0MFNMBj0nA0DRgABBBBwj0A8HtdBTSKRMA5qeecaXaumxr/IPYNmJAi4TIDAxmUT6uHhENh4ePIZOgIIIGBjAQIbG08OXUMAAe8JJOMTeps0+S/CptbR0aGDG7/f7z0cRowAAggg4FiBZDKpg5q+vj7jGPyBOr39mT9Y59gx0nEEvCIg///qo8dnbIkWrFOHPcgKG6/Mv5vGSWDjptlkLAgggIB7BAhs3DOXjAQBBFwkICtttnQNqqnU7pxR1dfX69o27e3tLhoxQ0EAAQQQcKtAf3+/rlUzPj6eM8Qa30K1oqdVycoaGgIIOEOAwMYZ80Qv5xYgsJnbiCMQQAABBKovQGBTfXPuiAACCFgSkJo2UttGatyYWigU0qttmpqaLF2PgxBAAAEEEKimwMjIiF5VE4vFjLeVGjVSq0Zq1tAQQMA5As8+OK7+csIPpzssK+NYYeOc+aOnewQIbHgaEEAAAQTsKEBgY8dZoU8IIIBAhsD2gY26vs3OkW1Gl+7ubhWJRDBDAAEEEEDANgLy71I0GjX2Z3HTMl2nZml4tW36S0cQQMC6QHZg86Lj69WhD5xp/QIciYBNBAhsbDIRdAMBBBBAYIYAgQ0PBAIIIOAQgcnIkJqMDhl729jYqFfbhMNhh4yGbiKAAAIIuFFgYGBAr6oZHR01Dq+2u0XVRlrcOHTGhIBnBAhsPDPVrh8ogY3rp5gBIoAAAo4UILBx5LTRaQQQ8KqArLKZ6BpUO2KbjARtbW26vk1DQ4NXiRg3AggggMA8CIyNjemgZv369ca7LwmtUnU9rUpW19AQQMDZAs8+MK7+cuKeLdFedEK9OvR+Vtg4e1a92XsCG2/OO6NGAAEE7C5AYGP3GaJ/CCCAgEFA6tpIfRupc5PdfD6fXm3T2dmJHQIIIIAAAhUX6O3t1WFNKpXKuZfUp5E6NVKvhoYAAu4QILBxxzwyCqUIbHgKEEAAAQTsKEBgY8dZoU8IIICABYGp5C5d22Zr7wbj0YFAQAc3wWDQwtU4BAEEEEAAgcIE4vG4DmoSiYTxxOWda3Stmhr/osIuzNEIIGBrgWfvH1N/ef2PpvvIChtbTxedm0WAwIbHAwEEEEDAjgIENnacFfqEAAIIFCCQjE/obdKSiQnjWR0dHTq48fv9BVyVQxFAAAEEEDALJJNJHdT09fUZD/AH6vT2Z/5gHYQIIOBCgZzA5sQGdejP3+7CkTIktwsQ2Lh9hhkfAggg4EwBAhtnzhu9RgABBHIEZKXNlq5BNZXanfN39fX1urZNe3s7cggggAACCBQt0N/fry677DI1Pj6ec40a30K1oqdVycoaGgIIuFeAwMa9c+u1kRHYeG3GGS8CCCDgDAECG2fME71EAAEELAlITRupbSM1bkwtFArp1TZNTU2WrsdBCCCAAAIIiMDw8LAOamKxmBFEatRIrRqpWUNDAAF3Czz78zH1lzdkbInGCht3T7iLR0dg4+LJZWgIIICAgwUIbBw8eXQdAQQQyCewfWCjrm+zc2Sb8ZDu7m4ViUQARAABBBBAYE4B+fciGo0aj1vctEzXqVkaXj3ndTgAAQTcIZAT2Ly+QR16H1uiuWN2vTUKAhtvzTejRQABBJwiQGDjlJminwgggEARApORITUZHTKe2djYqFfbhMPhIq7MKQgggAACbhcYGBjQtWpGR0eNQ63tblG1kRa3MzA+BBDIEiCw4ZFwiwCBjVtmknEggAAC7hIgsHHXfDIaBBBAIEdAVtlMdA2qHbFNRp22tjZd36ahoQE9BBBAAAEE1NjYmA5q1q9fb9RYElql6npalayuoSGAgPcEnr1vTP3lpIwt0d7QoA79GStsvPckOH/EBDbOn0NGgAACCLhRgMDGjbPKmBBAAAGDgNS1kfo2Uucmu/l8Pr3aprOzEzsEEEAAAQ8L9Pb26rAmlUrlKEh9GqlTI/VqaAgg4F0BAhvvzr3bRk5g47YZZTwIIICAOwQIbNwxj4wCAQQQsCQwldyla9ts7d1gPD4QCOjgJhgMWroeByGAAAIIuEMgHo/roCaRSBgHtLxzja5VU+Nf5I4BMwoEECha4JmfPaEee+OPp89/EStsirbkxPkVILCZX3/ujgACCCBgFiCw4clAAAEEPCiQjE/obdKSiQnj6Ds6OnRw4/f7PajDkBFAAAHvCCSTSR3U9PX1GQftD9Tp7c/8wTrvoDBSBBCYVSA7sNnvpJeqQ+59G2oIOE6AwMZxU0aHEUAAAU8IENh4YpoZJAIIIGAWkJU2W7oG1VRqd84B9fX1urZNe3s7fAgggAACLhTo7+9Xl112mRofH88ZXY1voVrR06pkZQ0NAQQQyBQgsOF5cIsAgY1bZpJxIIAAAu4SILBx13wyGgQQQKBgAalpI7VtpMaNqYVCIb3apqmpqeBrcwICCCCAgP0EhoeHdVATi8WMnZMaNVKrRmrW0BBAAIFsgWfufUI99qY9W6Lt98aXqkN+ygobnhTnCRDYOG/O6DECCCDgBQECGy/MMmNEAIEKCCxQSr1QgevO3yW3D2zU9W12jmwzdqK7u1tFIpH56yB3RgABBBAoWUC+x6PRqPE6i5uW6To1S8OrS74PF0AAAfcKENi4d269NjICG6/NOONFAAEEnCFAYOOMeaKXCCCAQNUEJiNDajI6ZLxfY2OjXm0TDoer1h9uhAACCCBQusDAwICuVTM6Omq8WG13i6qNtJR+I66AAAKuF3jmp39Vj538k+lxssLG9VPu2gES2Lh2ahkYAggg4GgBAhtHT18ZOy8LBWTBAA0BBBBQSq+ymegaVDtim4webW1tur5NQ0MDXggggAACNhYYGxvTQc369euNvVwSWqXqelqVrK6hIYAAAlYEcgKbN71MHXLPW62cyjEI2EqAwMZW00FnEEAAAQT+LUBgw6OAAAIIIJBXQOraSH0bqXOT3Xw+n15t09nZiSACCCCAgA0Fent7dViTSqVyeif1aaROjdSroSGAAAKFCBDYFKLFsXYWILCx8+zQNwQQQMC7AgQ23p17Ro4AAghYEphK7tK1bbb2bjAeHwgEdHATDAYtXY+DEEAAAQQqKxCPx3VQk0gkjDda3rlG16qp8S+qbEe4OgIIuFLgmXv+qh47JWNLNFbYuHKevTAoAhsvzDJjRAABBJwnQGDjvDmjxwgggMC8CCTjE3qbtGRiwnj/jo4OHdz4/f556R83RQABBLwukEwmdVDT19dnpPAH6vT2Z/5gndepGD8CCJQgkBPYnPwydcjdbIlWAimnzpMAgc08wXNbBBBAAIFZBQhseEAQQAABBAoSkJU2W7oG1VRqd8559fX1urZNe3t7QdfkYAQQQACB0gT6+/vVZZddpsbHx3MuVONbqFb0tCpZWUNDAAEEShUgsClVkPPtIkBgY5eZoB8IIIAAApkCBDY8DwgggAACBQtITRupbSM1bkwtFArp1TZNTU0FX5sTEEAAAQSsCwwPD+ugJhaLGU+SGjVSq0Zq1tAQQACBcgg8c/dm9dipt05far9TVqpD7npLOS7NNRCoqgCBTVW5uRkCCCCAgEUBAhuLUByGAAIIIJArsH1go65vs3Nkm5Gnu7tbRSIR6BBAAAEEKiAg36/RaNR45cVNy3SdmqXh1RW4M5dEAAEvCxDYeHn23TV2Aht3zSejQQABBNwiQGDjlplkHAgggMA8CkxGhtRkdMjYg8bGRr3aJhwOz2MPuTUCCCDgHoGBgQFdq2Z0dNQ4qNruFlUbaXHPgBkJAgjYSmDHXZvVxjezwsZWk1KOzryglFpQjgs55xoENs6ZK3qKAAIIeEmAwMZLs81YEUAAgQoKyCqbia5BtSO2yXiXtrY2Xd+moaGhgr3g0ggggIB7BcbGxnRQs379euMgl4RWqbqeViWra2gIIIBApQSyA5slp65Uq+9kS7RKeXPdygkQ2FTOlisjgAACCBQvQGBTvB1nIoAAAggYBKSujdS3kTo32c3n8+nVNp2dndghgAACCBQg0Nvbq8OaVCqVc5bUp5E6NVKvhoYAAghUWoDAptLCXL9aAgQ21ZLmPggggAAChQgQ2BSixbEIIIAAApYEppK7dG2brb0bjMcHAgEd3ASDQUvX4yAEEEDAqwLxeFwHNYlEwkiwvHONrlVT41/kVSLGjQACVRbYcedmtfG0PVuiLXnzSrX6DlbYVHkauF0ZBAhsyoDIJRBAAAEEyi5AYFN2Ui6IAAIIIJAWSMYn9DZpycSEEaWjo0MHN36/HzQEEEAAgQyBZDKpg5q+vj6jiz9Qp7c/8wfrcEMAAQSqKkBgU1VublZBAQKbCuJyaQQQQACBogUIbIqm40QEEEAAAasCstJmS9egmkrtzjmlvr5e17Zpb2+3ejmOQwABBFwt0N/fry677DI1Pj6eM84a30K1oqdVycoaGgIIIDAfAjvueFxtPH1g+tassJmPWeCe5RAgsCmHItdAAAEEECi3AIFNuUW5HgIIIICAUUBq2khtG6lxY2qhUEivtmlqakIQAQQQ8KTA8PCwDmpisZhx/FKjRmrVSM0aGgIIIDBfAjmBzWkHq9W3h+erO9wXgaIFCGyKpuNEBBBAAIEKChDYVBCXSyOAAAII5ApsH9io69vsHNlm5Onu7laRSAQ6BBBAwFMC8r0XjUaNY17ctEzXqVkaXu0pEwaLAAL2FCCwsee80KvCBQhsCjfjDAQQQACBygsQ2FTemDsggAACCBgEJiNDajI6ZLRpbGzUq23CYX6tycODAALuFhgYGNC1akZHR40Dre1uUbWRFncjMDoEEHCUwI7bH1cbz8jYEo0VNo6aPzq7R4DAhqcBAQQQQMCOAgQ2dpwV+mQjgQVKqRds1B+6goC7BGSVzUTXoNoR22QcWFtbm65v09DQ4K6BMxoEEPC8wNjYmA5q1q9fb7RYElql6npalayuoSGAAAJ2EsgJbE4/WK2+jR/Z2GmO6Is1AQIba04chQACCCBQXQECm+p6czcEEEAAAYOA1LWR+jZS5ya7+Xw+vdqms7MTOwQQQMAVAtdee62uVZNKpXLGI/VppE6N1KuhIYAAAnYUILCx46zQp2IECGyKUeMcBBBAAIFKCxDYVFqY6yOAAAIIWBKYSu7StW229m4wHh8IBHRwEwwGLV2PgxBAAAG7CcTjcb2qJpFIGLu2vHONrlVT419kt67THwQQQGBaYMdtm9TGUGz6/15yxiq1OhZCCAHHCRDYOG7K6DACCCDgCQECG09MM4NEAAEEnCOQjE/obdKSiQljpzs6OnRw4/f7nTMoeooAAp4WSCaTOqjp6+szOvgDdXr7M3+wztNODB4BBJwhQGDjjHmil3MLENjMbcQRCCCAAALVFyCwqb45d0QAAQQQsCAgK222dA2qqdTunKPr6+t1bZv29nYLV+IQBBBAYP4E+vv79fZn4+PjOZ2o8S1UK3palaysoSGAAAJOEZDagxvDrLBxynzRz/wCBDY8HQgggAACdhQgsLHjrNAnBBBAAAEtIDVtpLaN1LgxtVAopIOb5uZmxBBAAAFbCQwPD+ugJhbb81Izs4NSo0Zq1UjNGhoCCCDgJIGcwCa0Sq0eYEs0J80hff0/AQIbngQEEEAAATsKENjYcVboEwIIIIDADIHtAxt1fZudI9uMMt3d3SoSiaCGAAII2EJAvo+i0aixL4ubluk6NUvDq23RVzqBAAIIFCpAYFOoGMfbVYDAxq4zQ78QQAABbwsQ2Hh7/hk9Aggg4CiByciQmowOGfvc2Nioa9uEw2FHjYnOIoCAewQGBgZ0rZrR0VHjoGq7W1RtpMU9A2YkCCDgSQH5Ic2mt9w2PfYlrLDx5HPghkET2LhhFhkDAggg4D4BAhv3zSkjQgABBFwtIKtsJroGlfy609Ta2tr0NmkNDQ2udmBwCCBgH4GxsTEd1Kxfv97YKXmZWdfTqmR1DQ0BBBBwukB2YCMrBlfdeobTh0X/PShAYOPBSWfICCCAgAMECGwcMEl0EQEEEEAgV0Dq2kh9G6lzk918Pp9ebdPZ2QkdAgggUFGBa6+9VteqSaVSOfeR+jRSp0bq1dAKFViglHqh0JM4HgEEqiBAYFMFZG5RFQECm6owcxMEEEAAgQIFCGwKBONwBBBAAAH7CEwld+naNlt7Nxg7FQgEdHATDAbt02l6ggACrhCIx+N6VU0ikTCOZ3nnGl2rpsa/yBXjZRAIIIBAWmD7rRvVprfu2RJt6VtWq1U/YYUNT4jzBAhsnDdn9BgBBBDwggCBjRdmmTEigAACLhdIxif0NmnJxIRxpB0dHTq48fv9LpdgeAggUGmBZDKpg5q+vj7jrfyBOr39mT9YV+mucH0EEEBgXgQIbOaFnZtWQIDApgKoXBIBBBBAoGQBApuSCbkAAggggIBdBGSlzZauQTWV2p3Tpfr6el3bpr293S7dpR8IIOAwgf7+fr392fj4eE7Pa3wL1YqeViUra2gIIICAmwW2/+Qxteltt08PkRU2bp5td4+NwMbd88voEEAAAacKENg4deboNwIIIICAUUBq2khtG6lxY2qhUEgHN83NzQgigAAClgSGh4d1UBOLxYzHS40aqVUjNWtoCCCAgNsFcgKbtx6iVv34dLcPm/G5UIDAxoWTypAQQAABFwgQ2LhgEhkCAggggECugBTElfo2O0e2GXm6u7tVJBKBDgEEEJhVQL4notGo8ZjFTct0nZql4dUoIoAAAp4RILDxzFS7fqAENq6fYgaIAAIIOFKAwMaR00anEUAAAQSsCkxGhtRkdMh4eGNjo65tEw6HrV6O4xBAwCMCAwMDulbN6OioccS13S2qNtLiEQ2GiQACCOwR2P7jx9Smt2dsifa2Q9SqH7HChmfEeQIENs6bM3qMAAIIeEGAwMYLs8wYEUAAAY8LyCqbia5BtSO2ySjR1tamt0lraGjwuBTDRwCBsbExHdSsX7/eiLEktErV9bQqWV1DQwABBLwoQGDjxVl355gJbNw5r4wKAQQQcLoAgY3TZ5D+I4AAAghYFpC6NlLfRurcZDefz6dX23R2dlq+HgcigIC7BK699lpdqyaVSuUMTOrTSJ0aqVdDQwABBLwssP1Hj6lNZ7LCxsvPgFvGTmDjlplkHAgggIC7BAhs3DWfjAYBBBBAYA6BqeQuXdtma+8G45GBQEAHN8FgEEsEEPCIQDwe16tqEomEccTLO9foWjU1/kUeEWGYCCCAQH6BnMDm7YeoVT9kSzSeGecJENg4b87oMQIIIOAFAQIbL8wyY0QAAQQQyBFIxif0NmnJxIRRp6OjQwc3fr8fPQQQcKlAMpnUQU1fX59xhP5And7+zB+sc6kAw0IAAQQKFyCwKdyMM+wpQGBjz3mhVwgggIDXBQhsvP4EMH4EEEDA4wKy0mZL16CaSu3Okaivr9e1bdrb2z2uxPARcJ9Af3+/3v5sfHw8Z3A1voVqRU+rkpU1NAQQQACBmQL/+OFf1ONn3TH9h0tZYcMj4lABAhuHThzdRgABBFwuQGDj8glmeAgggAACcwtITRupbSM1bkwtFArp4Ka5uXnui3EEAgjYWmB4eFgHNbFYzNhPqVEjtWqkZg0NAQQQQCBXIDuwefGZh6qDbzkNKgQcJ0Bg47gpo8MIIICAJwQIbDwxzQwSAQQQQMCKwPaBjbq+zc6RbcbDu7u7VSQSsXIpjkEAARsKyOc3Go0ae7a4aZmuU7M0vNqGPadLCCCAgH0ECGzsMxf0pDQBApvS/DgbAQQQQKAyAgQ2lXHlqggggAACDhaYjAypyeiQcQSNjY26tk04HHbwCOk6At4SGBgY0LVqRkdHjQOv7W5RtZEWb6EwWgQQQKBIgX/c8hf1+Nl7tkR78VmHqoNvZoVNkZycNo8CBDbziM+tEUAAAQTyChDY8HAggAACCCBgEJBVNhNdg2pHbJPRp62tTW+T1tDQgB8CCNhUYGxsTAc169evN/ZwSWiVqutpVbK6hoYAAgggYE2AwMaaE0fZX4DAxv5zRA8RQAABLwoQ2Hhx1hkzAggggIBlAalrI/VtpM5NdvP5fHq1TWdnp+XrcSACCFRH4Nprr9W1alKpVM4NpT6N1KmRejU0BBBAAIHCBP5x86Pq8XfcOX0SK2wK8+No+wgQ2NhnLugJAggggMAeAQIbngYEEEAAAQTmEJhK7tK1bbb2bjAeGQgEdHATDAaxRACBeRaIx+N6VU0ikTD2ZHnnGl2rpsa/aJ57yu0RQAABZwrkBDZnH6YOvunNzhwMvfa0AIGNp6efwSOAAAK2FSCwse3U0DEEEEAAAbsJJOMTepu0ZGLC2LWOjg4d3Pj9frt1nf4g4HqBZDKpg5q+vj7jWP2BOr39mT9Y53oLBogAAghUUoDAppK6XLuaAgQ21dTmXggggAACVgUIbKxKcRwCCCCAAAL/FpCVNlu6BtVUaneOSX19va5t097ejhcCCFRJoL+/X29/Nj4+nnPHGt9CtaKnVcnKGhoCCCCAQOkC/7jpUfX4ORlbor3jMHXwjaywKV2WK1RbgMCm2uLcDwEEEEDAigCBjRUljkEAAQQQQCBLQGraSG0bqXFjaqFQSAc3zc3N2CGAQIUEhoeHdVATi8WMd5AaNVKrRmrW0BBAAAEEyiNAYFMeR64y/wIENvM/B/QAAQQQQCBXgMCGpwIBBBBAAIESBLYPbNT1bXaObDNepbu7W0UikRLuwKkIIGASkM9VNBo14ixuWqbr1CwNrwYPAQQQQKDMAv+48c/q8XPvmr7qi1lhU2ZhLlctAQKbaklzJHggswAAIABJREFUHwQQQACBQgQIbArR4lgEEEAAAQTyCExGhtRkdMj4t42Njbq2TTgcxg8BBEoUGBgY0LVqRkdHjVeq7W5RtZGWEu/C6QgggAAC+QRyAptzXq4OvuFUwBBwnACBjeOmjA4jgAACnhAgsPHENDNIBBBAAIFqCMgqm4muQbUjtsl4u7a2Nr1NWkNDQzW6wz0QcJXA2NiYDmrWr19vHNeS0CpV19OqZHUNDQEEEECgcgIENpWz5crVFSCwqa43d0MAAQQQsCZAYGPNiaMQQAABBBCwLCB1baS+jdS5yW4+n0+vtuns7LR8PQ5EwOsC1157ra5Vk0qlciikPo3UqZF6NTQEEEAAgcoLPH3Dn9Xmd2ZsicYKm8qjc4eKCBDYVISViyKAAAIIlChAYFMiIKcjgAACCCBgEphK7tK1bbb2bjACBQIBHdwEg0EAEUAgj0A8HterahKJhPGI5Z1rdK2aGv8iDBFAAAEEqiSQHdjsf+7L1cofsCValfi5TRkFCGzKiMmlEEAAAQTKJkBgUzZKLoQAAggggECuQDI+obdJSyYmjDwdHR06uPH7/fAhgMC/BZLJpA5q+vr6jCb+QJ3e/swfrMMMAQQQQKDKAgQ2VQbndhUTILCpGC0XRgABBBAoQYDApgQ8TkUAAQQQQMCqgKy02dI1qKZSu3NOqa+v17Vt2tvbrV6O4xBwrUB/f7/e/mx8fDxnjDW+hWpFT6uSlTU0BBBAAIH5EXj6B39Wm8/bsyXa/u98uVp5PSts5mc2uGspAgQ2pehxLgIIIIBApQQIbColy3URQAABBBDIEpCaNlLbRmrcmFooFNLBTXNzM3YIeE5geHhYBzWxWMw4dqlRI7VqpGYNDQEEEEBg/gQIbObPnjuXV4DApryeXA0BBBBAoDwCBDblceQqCCCAAAIIWBbYPrBR17fZObLNeE53d7eKRCKWr8eBCDhdQJ73aDRqHMbipmW6Ts3S8GqnD5P+I4AAAq4QePr6P6nN77p7eiyssHHFtHpyEAQ2npx2Bo0AAgjYXoDAxvZTRAcRQACBfAILlFIvwONggcnIkJqMDhlH0NjYqGvbhMNhB4+QriMwu8DAwICuVTM6Omo8sLa7RdVGWmBEAAEEELCRQE5gc97hauX3T7FRD+kKAtYECGysOXEUAggggEB1BQhsquvN3RBAAAEEEJghIKtsJroG1Y7YJqNMW1ub3iatoaEBOQRcIzA2NqaDmvXr1xvHtCS0StX1tCpZXUNDAAEEELCXAIGNveaD3hQvQGBTvB1nIoAAAghUToDApnK2XBkBBBBAAAHLAlLXRurbSJ2b7Obz+fRqm87OTsvX40AE7Cpw7bXX6lo1qVQqp4tSn0bq1Ei9GhoCCCCAgD0Fnv7+n9Tm8zO2RHvX4Wrl91hhY8/ZolezCRDY8HwggAACCNhRgMDGjrNCnxBAAAEEPCkwldyla9ts7d1gHH8gENDBTTAY9KQPg3a2QDwe16tqEomEcSDLO9foWjU1/kXOHii9RwABBFwuQGDj8gn20PAIbDw02QwVAQQQcJAAgY2DJouuIoAAAgh4QyAZn9DbpCUTE8YBd3R06ODG7/d7A4RROlogmUzqoKavr884Dn+gTm9/5g/WOXqcdB4BBBDwisDT3/uj2rz2nunh7s8KG69MvevGSWDjuillQAgggIArBAhsXDGNDAIBBBBAwI0CstJmS9egmkrtzhlefX29rm3T3t7uxqEzJpcI9Pf36+3PxsfHc0ZU41uoVvS0KllZQ0MAAQQQcI5ATmBz/ivUyvUnO2cA9BSBfwsQ2PAoIIAAAgjYUYDAxo6zQp8QQAABBBD4t4DUtJHaNlLjxtRCoZAObpqbmzFDwDYCw8PDOqiJxWLGPkmNGqlVIzVraAgggAACzhIgsHHWfNHb/8/evcdrVdUJA18gKHAEL4ACB0QtJwtJ7UYqZFrZFWpmamqmlO41TYFNM03ZBejiNM04EVNN9yJqqpmu0P1iiajR1UIyzRvKAQTRQA+oEMxnP3oeDjyPsM/hefZZe6/v+XzeP15Zz96/3/e33vdd6/3NWvuhBTRszA4CBAgQiFFAwybGqoiJAAECBAjsI7Bl6U2179vce83mpjbz5s0L8+fP50ZgwAWyebhgwYKmcQw7ZXTtOzVHzDpxwOMUAAECBAj0T+DOJX8It17Q60o0J2z6B+lXAy6gYTPgJRAAAQIECDQR0LAxLQgQIECAQIkENsxfGTYsWNk04ilTptS+bTNr1qwSZSTUqggsXbq09q2a1atXN01p3LxpYdz8aVVJVx4ECBBIVmDfhs3R558cjvucK9GSnRAlTlzDpsTFEzoBAgQqLKBhU+HiSo0AAQIEqimQnbJZd9GVYeuym5smeMEFF9SuSZs4cWI1AWQVlcDatWtrjZolS5Y0jWvUzBPChIvPDNnpGn8ECBAgUH4BDZvy11AGDwho2JgJBAgQIBCjgIZNjFUREwECBAgQyCGQfdcm+75N9p2bff9GjBhRO20zd+7cHE8yhED/BBYuXFj7Vs22bdsaHpB9nyb7Tk32vRp/BAgQIFAdgWz9cevsH9YTyv7v+eMWP606CcokGQENm2RKLVECBAiUSkDDplTlEiwBAgQIENhbYFf3jtq3bTZ98OqmNNOnT681bmbMmIGOQMsELr/88tqpmhUrVjR95ti5p9W+VTO4Y2jL3ulBBAgQIBCHgIZNHHUQxcELaNgcvKEnECBAgEDrBTRsWm/qiQQIECBAoHCB7svX1a5J616xrum758yZU2vcdHR0FB6bF1ZHoLu7u9aoWbRoUdOkOqZPqF1/1jFjQnWSlgkBAgQI7CVw5+Jrw60vdcLGtCi/gIZN+WsoAwIECFRRQMOmilWVEwECBAgkK5CdtFl/0ZVh17adDQadnZ21b9vMnj07WR+J919g8eLFtevPurq6Gh4yeMSQMP7iM0N2ssYfAQIECFRboKFhM/uR4bjPuhKt2lWvZnYaNtWsq6wIECBQdgENm7JXUPwECBAgQGAfgeybNtm3bbIrS5r9zZw5s9a4mTp1KjsCBxRYtWpVrVGzbNmypmOzbxdk36rJvlnjjwABAgSqL6BhU/0ap5Khhk0qlZYnAQIEyiWgYVOueomWAAECBAjkFtiy9Kba923uvWZz09/MmzcvzJ8/P/fzDExPIJsfCxYsaJr4sFNG175Tc8SsE9ODkTEBAgQSFrjzs9eGW1/W60o0J2wSng3lTl3Dptz1Ez0BAgSqKqBhU9XKyosAAQIECDwosGH+yrBhwcqmHlOmTKl922bWrFm8CNQFli5dWvtWzerVq5uqjJs3LYybP40YAQIECCQo0NCweekjw3GfcSVaglOh9Clr2JS+hBIgQIBAJQU0bCpZVkkRIECAAIG9BbJTNusuujJsXXZzU5oLLrigdk3axIkT0SUssHbt2lqjZsmSJU0VRs08IUy4+MyQna7xR4AAAQJpCmjYpFn3KmatYVPFqsqJAAEC5RfQsCl/DWVAgAABAgRyC2Tftcm+b5N952bfvxEjRtRO28ydOzf38wysjsDChQtr36rZtm1bQ1LZ92my79Rk36vxR4AAAQJpC9z5md+HW1/+ozrC0S97VDju009NG0X2pRTQsCll2QRNgACBygto2FS+xBIkQIAAAQJ7C+zq3lH7ts2mD17dlGb69Om1xs2MGTPQJSCwfPnyWqNmxYoVTbMdO/e02rdqBncMTUBDigQIECBwIAENmwMJ+feyCGjYlKVS4iRAgEBaAho2adVbtgQIECBAoC7Qffm62jVp3SvWNVWZM2dOrXHT0dFBrYIC3d3dtevPFi1a1DS7jukTatefdcyYUMHspUSAAAEC/RW489O/D7e+wgmb/vr5XTwCGjbx1EIkBAgQILBHQMPGbCBAgAABAokLZCdt1l90Zdi1bWeDRGdnZ+3bNrNnz05cqVrpL168uHaqpqurqyGxwSOGhPEXnxmykzX+CBAgQIDAvgINDZuXPyoc9ylXopkp5RPQsClfzURMgACBFAQ0bFKoshwJECBAgMABBLJv2mTftsm+cdPsb+bMmbXGzdSpU1mWWGDVqlW1Rs2yZcuaZpF9oyb7Vk32zRp/BAgQIECgmYCGjXlRFQENm6pUUh4ECBColoCGTbXqKRsCBAgQIHBQAluW3lT7vs2912xu+px58+aF+fPnH9Q7/HhgBLK6LViwoOnLh50yuvadmiNmnTgwwXkrAQIECJRGYPOnVofbXvnjeryjXzElTPrkU0oTv0AJ9Aho2JgLBAgQIBCjgIZNjFUREwECBAgQGGCBDfNXhg0LVjaNYsqUKbVv28yaNWuAo/T6PAJLly6tfatm9erVTYePmzctjJs/Lc+jjCFAgAABAkHDxiSoioCGTVUqKQ8CBAhUS0DDplr1lA0BAgQIEGiZQHbKZt1FV4aty25u+swLLrigdk3axIkTW/ZOD2qdwNq1a2uNmiVLljR96KiZJ4QJF58ZstM1/ggQIECAQF6BzZ9cHW57lRM2eb2Mi1dAwybe2oiMAAECKQto2KRcfbkTIECAAIEcAtl3bbLv22Tfudn3b8SIEbXTNnPnzs3xJEOKEli4cGHtWzXbtm1reGX2fZrsOzXZ92r8ESBAgACBvgo0NGxeOSVM+oQr0frqaPzAC2jYDHwNRECAAAECjQIaNmYFAQIECBAgcECBXd07at+22fTBq5uOnT59eq1xM2PGjAM+y4D2CSxfvrzWqFmxYkXTl4yde1rtWzWDO4a2LwhPJkCAAIFKC2jYVLq8SSWnYZNUuSVLgACB0gho2JSmVAIlQIAAAQIDL9B9+braNWndK9Y1DWbOnDm1xk1HR8fAB5tQBN3d3bXrzxYtWtQ0647pE2rXn3XMmJCQilQJECBAoB0Cmz9xTbjt1ZfWHz3aCZt2MHtmAQIaNgUgewUBAgQI9FlAw6bPZH5AgAABAgQIZCdt1l90Zdi1bWcDRmdnZ+3bNrNnzwZVgMDixYtrp2q6uroa3jZ4xJAw/uIzQ3ayxh8BAgQIEGiFQEPD5lWnhEkfP7cVj/YMAoUKaNgUyu1lBAgQIJBTQMMmJ5RhBAgQIECAwN4C2Tdtsm/bZN+4afY3c+bMWuNm6tSp6NogsGrVqlqjZtmyZU2fnn2jJvtWTfbNGn8ECBAgQKBVAho2rZL0nIEW0LAZ6Ap4PwECBAg0E9CwMS8IECBAgACBgxLYsvSm2vdt7r1mc9PnzJs3L8yfP/+g3uHHewtkngsWLGjKMuyU0bXv1Bwx60RsBAgQIECg5QKbP35NuO01va5Ee/UpYdLHnLBpObQHtl1Aw6btxF5AgAABAv0Q0LDpB5qfECBAgAABAo0CG+avDBsWrGxKM2XKlNq3bWbNmoXuIASWLl1a+1bN6tWrmz5l3LxpYdz8aQfxBj8lQIAAAQL7F9CwMUOqIqBhU5VKyoMAAQLVEtCwqVY9ZUOAAAECBAZUIDtls+6iK8PWZTc3jeOCCy6oXZM2ceLEAY2zbC9fu3ZtrVGzZMmSpqGPmnlCmHDxmSE7XeOPAAECBAi0U2Dzx64Jt73WCZt2Gnt2MQIaNsU4ewsBAgQI9E1Aw6ZvXkYTIECAAAECOQSy79pk37fJvnOz79+IESNqp23mzp2b40mGLFy4sPatmm3btjVgZN+nyb5Tk32vxh8BAgQIEChCoKFh85pTwqSPuhKtCHvvaK2Ahk1rPT2NAAECBFojoGHTGkdPIUCAAAECBPYR2NW9o/Ztm00fvLqpzfTp02uNmxkzZrBrIrB8+fJao2bFihVNfcbOPa32rZrBHUP5ESBAgACBwgQ0bAqj9qI2C2jYtBnY4wkQIECgXwIaNv1i8yMCBAgQIEAgr0D35etq16R1r1jX9Cdz5sypNW46OjryPrLS47q7u2vXny1atKhpnh3TJ9SuP+uYMaHSDpIjQIAAgTgF7vjoqrD2739SD27Ma6eGif99TpzBiorAfgQ0bEwPAgQIEIhRQMMmxqqIiQABAgQIVFAgO2mz/qIrw65tOxuy6+zsrH3bZvbs2RXMPH9Kixcvrp2q6erqavjR4BFDwviLzwzZyRp/BAgQIEBgoAQ0bAZK3ntbLaBh02pRzyNAgACBVgho2LRC0TMIECBAgACBXALZN22yb9tk37hp9jdz5sxa42bq1Km5nleVQatWrao1apYtW9Y0pewbNdm3arJv1vgjQIAAAQIDKXDHf68Ka1/nhM1A1sC7WyOgYdMaR08hQIAAgdYKaNi01tPTCBAgQIAAgRwCW5beVPu+zb3XbG46et68eWH+/Pk5nlT+IVmeCxYsaJrIsFNG175Tc8SsE8ufqAwIECBAoBICDQ2bv58aJn7ElWiVKG5iSWjYJFZw6RIgQKAkAho2JSmUMAkQIECAQBUFNsxfGTYsWNk0tSlTptS+bTNr1qwqph6WLl1a+1bN6tWrm+Y3bt60MG7+tErmLikCBAgQKK+Ahk15ayfyvQU0bMwIAgQIEIhRQMMmxqqIiQABAgQIJCSQnbJZd9GVYeuym5tmff7559caNxMnTqyEytq1a2uNmiVLljTNZ9TME8KEi88M2ekafwQIECBAIDaBOz7yu7D2H35aD2uMEzaxlUg8OQU0bHJCGUaAAAEChQpo2BTK7WUECBAgQIDAQwlk37XJvm+Tfedm378RI0bUvm1z4YUXlhpw4cKFtW/VbNu2rSGP7Ps02Xdqsu/V+CNAgAABArEKNDRsXvfoMPHDT441XHEReEgBDRuTgwABAgRiFNCwibEqYiJAgAABAokK7OreUfu2zaYPXt1UYPr06bXTNjNmzCiV0PLly2uNmhUrVjSNe+zc02rfqhncMbRUeQmWAAECBNIT0LBJr+ZVzVjDpqqVlRcBAgTKLaBhU+76iZ4AAQIECFRSoPvydbVr0rpXrGua35w5c2qNm46Ojqjz7+7url1/tmjRoqZxdkyfULv+rGPGhKjzEBwBAgQIEOgRuOPDvwtrX9/rSrR/eHSY+CEnbMyQ8glo2JSvZiImQIBACgIaNilUWY4ECBAgQKCkAtlJm/UXXRl2bdvZkEFnZ2ftmrTZs2dHmd3ixYtrp2q6uroa4hs8YkgYf/GZITtZ448AAQIECJRJQMOmTNUS6/4ENGzMDwIECBCIUUDDJsaqiIkAAQIECBCoC2TftMm+bZN946bZ38yZM2uNm6lTp0ahtmrVqlqjZtmyZU3jyb5Rk32rJvtmjT8CBAgQIFA2gTs+9Nuw9g2X1cMe44RN2Uoo3gcFNGxMBQIECBCIUUDDJsaqiIkAAQIECBBoENiy9Kba923uvWZzU5158+aF+fPnD6hc9v4FCxY0jWHYKaNr36k5YtaJAxqjlxMgQIAAgYMRaGjYvP7UMPG/zj6YR/otgQER0LAZEHYvJUCAAIEDCGjYmCJpCuwOIQxKM3VZEyBAoOwCG+avDBsWrGyaxpQpU2rftpk1a1ahaS5durT2rZrVq1c3fe+4edPCuPnTCo3JywgQIECAQDsENGzaoeqZAyGgYTMQ6t5JgAABAgcS0LA5kJB/J0CAAAECBKITyE7ZrLvoyrB12c1NYzv//PNrjZuJEye2Nfa1a9fWGjVLlixp+p5RM08IEy4+M2Sna/wRIECAAIEqCGz6r9+Grjm9rkRzwqYKZU0yBw2bJMsuaQIECEQvoGETfYkESIAAAQIECDyUQPZdm+z7Ntl3bvb9GzFiRO3bNhdeeGFbABcuXFj7Vs22bdsanp99nyb7Tk32vRp/BAgQIECgSgL7NmzGvuHU0LnIlWhVqnEquWjYpFJpeRIgQKBcAho25aqXaAkQIECAAIF9BHZ176h922bTB69uajN9+vTaaZsZM2a0xG758uW1Rs2KFSuaPm/s3NNq36oZ3DG0Je/zEAIECBAgEJOAhk1M1RDLwQho2ByMnt8SIECAQLsENGzaJeu5BAgQIECAQKEC3Zevq12T1r1iXdP3zpkzp9a46ejo6Fdc3d3dtevPFi1a1PT3HdMn1K4/65gxoV/P9yMCBAgQIFAGgU2Lfhu65u65Em3snFND5wedsClD7cS4t4CGjRlBgAABAjEKaNjEWBUxESBAgAABAv0WyE7arL/oyrBr286GZ3R2dtauSZs9e3afnr948eLaqZqurq6G3w0eMSSMv/jMkJ2s8UeAAAECBKouoGFT9Qqnk5+GTTq1likBAgTKJKBhU6ZqiZUAAQIECBDIJZB90yb7tk32jZtmfzNnzqw1bqZOnbrf561atarWqFm2bFnTcdk3arJv1WTfrPFHgAABAgRSEMj+ByO6LlxeT9UJmxSqXs0cNWyqWVdZESBAoOwCGjZlr6D4CRAgQIAAgYcU2LL0ptr3be69ZnPTMfPmzQvz589v+m/Zf1+wYEHTfxt2yujad2qOmHUifQIECBAgkJRAQ8Nm7mmhc+GTkjKQbDUENGyqUUdZECBAoGoCGjZVq6h8CBAgQIAAgQaBDfNXhg0LVjaVmTJlSu3bNrNmzar9+9KlS2vfqlm9enXT8ePmTQvj5k+jTIAAAQIEkhTQsEmy7JVMWsOmkmWVFAECBEovoGFT+hJKgAABAgQIEMgjkJ2yWXfRlWHrspubDj///PNr/33JkiVN/33UzBPChIvPDNnpGn8ECBAgQCBVgU0Lrw5db+x1JdqFp4XODzhhk+p8KHPeGjZlrp7YCRAgUF0BDZvq1lZmBAgQIECAQBOB7Ls22fdtsu/c5PnLvk+Tfacm+16NPwIECBAgkLqAhk3qM6A6+WvYVKeWMiFAgECVBDRsqlRNuRAgQIAAAQK5BHZ176h92ya71mV/f2Pnnlb7Vs3gjqG5nmsQAQIECBCousCmD/wmdP3j5fU0xzphU/WSVzY/DZvKllZiBAgQKLWAhk2pyyd4AgQIECBA4GAEui9fV7smrXvFur0e0zF9Qu36s44ZEw7m8X5LgAABAgQqJ9DQsHnj6aHzP2dULk8JVV9Aw6b6NZYhAQIEyiigYVPGqomZAAECBAgQaKmADXtLOT2MAAECBCosoGFT4eImlpr1X2IFly4BAgRKIqBhU5JCCZMAAQIECBBon4ANe/tsPZkAAQIEqiWw6T9/E7re1OtKNCdsqlXghLKx/kuo2FIlQIBAiQQ0bEpULKESIECAAAEC7RGwYW+Pq6cSIECAQPUEGho2/3h66LzElWjVq3T1M7L+q36NZUiAAIEyCmjYlLFqYiZAgAABAgRaKmDD3lJODyNAgACBCgto2FS4uImlZv2XWMGlS4AAgZIIaNiUpFDCJECAAAECBNonYMPePltPJkCAAIFqCWy85Ndh3T+tqCd1zJseEyb8x/RqJSmbJASs/5IosyQJECBQOgENm9KVTMAECBAgQIBAqwVs2Fst6nkECBAgUFUBDZuqVja9vKz/0qu5jAkQIFAGAQ2bMlRJjAQIECBAgEBbBWzY28rr4QQIECBQIYGN//HrsO6fnbCpUEmTTcX6L9nSS5wAAQJRC2jYRF0ewREgQIAAAQJFCNiwF6HsHQQIECBQBYGGhs0/PSZM+HdXolWhtqnlYP2XWsXlS4AAgXIIaNiUo06iJECAAAECBNooYMPeRlyPJkCAAIFKCWjYVKqcSSdj/Zd0+SVPgACBaAU0bKItjcAIECBAgACBogRs2IuS9h4CBAgQKLvAxn//dVj35l5Xov3zY8KE9zthU/a6phi/9V+KVZczAQIE4hfQsIm/RiIkQIAAAQIE2ixgw95mYI8nQIAAgcoIaNhUppTJJ2L9l/wUAECAAIEoBTRsoiyLoAgQIECAAIEiBWzYi9T2LgIECBAos8DG9/8qrPuXK+opHOOETZnLmXTs1n9Jl1/yBAgQiFZAwyba0giMAAECBAgQKErAhr0oae8hQIAAgbILNDRs3vzYMOHfzip7WuJPUMD6L8GiS5kAAQIlENCwKUGRhEiAAAECBAi0V8CGvb2+nk6AAAEC1RHQsKlOLVPPxPov9RkgfwIECMQpoGETZ11ERYAAAQIECBQoYMNeILZXESBAgECpBTb+26/Curf0uhLNCZtS1zPl4K3/Uq6+3AkQIBCvgIZNvLURGQECBAgQIFCQgA17QdBeQ4AAAQKlF2ho2PzLY8OE97kSrfSFTTAB678Eiy5lAgQIlEBAw6YERRIiAQIECBAg0F4BG/b2+no6AQIECFRHQMOmOrVMPRPrv9RngPwJECAQp4CGTZx1ERUBAgQIECBQoIANe4HYXkWAAAECpRa4/X2/DOvfemU9h2Pf8rgw/l/PLHVOgk9TwPovzbrLmgABArELaNjEXiHxESBAgAABAm0XsGFvO7EXECBAgEBFBDRsKlJIaQTrP5OAAAECBGIU0LCJsSpiIkCAAAECBAoVsGEvlNvLCBAgQKDEArf/6y/D+oucsClxCYX+oID1n6lAgAABAjEKaNjEWBUx9UlgUAhhd59+YTABAgQIENhbwIbdjCBAgAABAvkEGho2b31cGH+xK9Hy6RkVk4D1X0zVEAsBAgQI9Aho2JgLBAgQIECAQPICNuzJTwEABAgQIJBTQMMmJ5Rh0QtY/0VfIgESIEAgSQENmyTLLmkCBAgQIECgt4ANu/lAgAABAgTyCdx+8S/C+rddVR987EWPD+Pfe0a+HxtFICIB67+IiiEUAgQIEKgLaNiYDAQIECBAgEDyAjbsyU8BAAQIECCQU0DDJieUYdELWP9FXyIBEiBAIEkBDZskyy5pAgQIECBAoLeADbv5QIAAAQIE8gnc/t5fhPVvd8Imn5ZRMQtY/8VcHbERIEAgXQENm3RrL3MCBAgQIEDgQQEbdlOBAAECBAjkE2ho2Lzt8WH8e1yJlk/PqJgErP9iqoZYCBAgQKBHQMPGXCBAgAABAgSSF7BhT34KACBAgACBnAIaNjmhDItewPov+hIJkAABAkkKaNgkWXZJEyBAgAABAr0FbNjNBwLb3hMFAAAgAElEQVQECBAgkE/g9vf8Iqx/R68r0ZywyQdnVHQC1n/RlURABAgQIBBC0LAxDQgQIECAAIHkBWzYk58CAAgQIEAgp0BDw+btjw/j3+1KtJx8hkUkYP0XUTGEQoAAAQJ1AQ0bk4EAAQIECBBIXsCGPfkpAIAAAQIEcgpo2OSEMix6gXat/waFEHZHn70ACRAgQCBWAQ2bWCsjLgIECBAgQKAwgXZt2AtLwIsIECBAgEBBAhve/fOw4Z0/q79t3DueEMa964kFvd1rCLROwPqvdZae1G4BbcB2C3s+gZgENGxiqoZYCBAgQIAAgQERsGEfEHYvJUCAAIESCmjYlLBoQm4qYP1nYhAgQIBAjAIaNjFWRUwECBAgQIBAoQI27IVyexkBAgQIlFhgw7t+HjbMc8KmxCUU+oMC1n+mAgECBAjEKKBhE2NVxESAAAECBAgUKmDDXii3lxEgQIBAiQUaGjbvfEIYt8CVaCUuabKhW/8lW3qJEyBAIGoBDZuoyyM4AgQIECBAoAgBG/YilL2DAAECBKogoGFThSrKIROw/jMPCBAgQCBGAQ2bGKsiJgIECBAgQKBQARv2Qrm9jAABAgRKLLBhwcqwYf7KegbjnLApcTXTDt36L+36y54AAQKxCmjYxFoZcREgQIAAAQKFCdiwF0btRQQIECBQcoGGhs28aWHc/Gklz0r4KQpY/6VYdTkTIEAgfgENm/hrJEICBAgQIECgzQI27G0G9ngCBAgQqIyAhk1lSpl8ItZ/yU8BAAQIEIhSQMMmyrIIigABAgQIEChSwIa9SG3vIkCAAIEyC2TXoWVNm56/7HTNuHlO2JS5pqnGbv2XauXlTYAAgbgFNGziro/oCBAgQIAAgQIEbNgLQPYKAgQIEKiEgIZNJcooiRCC9Z9pQIAAAQIxCmjYxFgVMREgQIAAAQKFCtiwF8rtZQQIECBQYoEN834WNrzr5/UMnLApcTETD936L/EJIH0CBAhEKqBhE2lhhEWAAAECBAgUJ2DDXpy1NxEgQIBAuQUaGjYLnhjGvfMJ5U5K9EkKWP8lWXZJEyBAIHoBDZvoSyRAAgQIECBAoN0CNuztFvZ8AgQIEKiKgIZNVSopD+s/c4AAAQIEYhTQsImxKmIiQIAAAQIEChWwYS+U28sIECBAoMQCG975s7Dh3b2uRHvXE8O4dzhhU+KSJhu69V+ypZc4AQIEohbQsIm6PIIjQIAAAQIEihCwYS9C2TsIECBAoAoCGjZVqKIcMgHrP/OAAAECBGIU0LCJsSpiIkCAAAECBAoVsGEvlNvLCBAgQKDEAuvfcVW4/T2/qGcwzgmbElcz7dCt/9Kuv+wJECAQq4CGTayVERcBAgQIECBQmIANe2HUXkSAAAECJRfYt2Ez/t1nhGPf/viSZyX8FAWs/1KsupwJECAQv4CGTfw1EiEBAgQIECDQZgEb9jYDezwBAgQIVEZAw6YypUw+Eeu/5KcAAAIECEQpoGETZVkERYAAAQIECBQpYMNepLZ3ESBAgECZBda//apw+3v3XInmhE2Zq5l27NZ/addf9gQIEIhVQMMm1sqIiwABAgQIEChMwIa9MGovIkCAAIGSCzQ0bN5zRjj2ba5EK3lZkwzf+i/JskuaAAEC0Qto2ERfIgESIECAAAEC7RawYW+3sOcTIECAQFUENGyqUkl5WP+ZAwQIECAQo4CGTYxVERMBAgQIECBQqIANe6HcXkaAAAECJRZY/7arwu0X97oS7b1nhGMvcsKmxCVNNnTrv2RLL3ECBAhELaBhE3V5BEeAAAECBAgUIWDDXoSydxAgQIBAFQQ0bKpQRTlkAtZ/5gEBAgQIxCigYRNjVcREgAABAgQIFCpgw14ot5cRIECAQIkF1l90Zbj9X39Zz2C8EzYlrmbaoVv/pV1/2RMgQCBWAQ2bWCsjLgIECBAgQKAwARv2wqi9iAABAgRKLtDQsLn4zHDsWx9X8qyEn6KA9V+KVZczAQIE4hfQsIm/RiIkQIAAAQIE2ixgw95mYI8nQIAAgcoIaNhUppTJJ2L9l/wUAECAAIEoBTRsoiyLoAgQIECAAIEiBWzYi9T2LgIECBAos8D6t14Zbn9fryvR/vXMcOxbnLApc01Tjd36L9XKy5sAAQJxC2jYxF0f0REgQIAAAQIFCNiwF4DsFQQIECBQCQENm0qUURIhBOs/04AAAQIEYhTQsImxKmIiQIAAAQIEChWwYS+U28sIECBAoMQC695yRdj4b7+qZzDeCZsSVzPt0K3/0q6/7AkQIBCrgIZNrJURFwECBAgQIFCYgA17YdReRIAAAQIlF9i3YTPhfWeFY/7lsSXPSvgpClj/pVh1ORMgQCB+AQ2b+GskQgIECBAgQKDNAjbsbQb2eAIECBCojICGTWVKmXwi1n/JTwEABAgQiFJAwybKsgiKAAECBAgQKFLAhr1Ibe8iQIAAgTILrPuXK8LG9++5Es0JmzJXM+3Yrf/Srr/sCRAgEKuAhk2slREXAQIECBAgUJiADXth1F5EgAABAiUXaGjY/NtZ4Zg3uxKt5GVNMnzrvyTLLmkCBAhEL6BhE32JBEiAAAECBAi0W8CGvd3Cnk+AAAECVRHQsKlKJeVh/WcOECBAgECMAho2MVZFTAQIECBAgEChAjbshXJ7GQECBAiUWGDdm1eEjf/+63oGE94/PRzzz48pcUZCT1XA+i/VysubAAECcQto2MRdH9ERIECAAAECBQjYsBeA7BUECBAgUAkBDZtKlFESIQTrP9OAAAECBGIU0LCJsSpiIkCAAAECBAoVsGEvlNvLCBAgQKDEAuv+eUXY+B9O2JS4hEJ/UMD6z1QgQIAAgRgFNGxirIqYCBAgQIAAgUIFbNgL5fYyAgQIECixQEPD5t+nh2P+yZVoJS5psqFb/yVbeokTIEAgagENm6jLIzgCBAgQIECgCAEb9iKUvYMAAQIEqiCgYVOFKsohE7D+Mw8IECBAIEYBDZsYqyImAgQIECBAoFABG/ZCub2MAAECBEossO6fVoSNl/S6Eu0/podj3uSETXQl3R1CGBRdVFEFZP0XVTkEQ4AAAQIPCmjYmAoECBAgQIBA8gI27MlPAQAECBAgkFNAwyYnlGHRC1j/RV8iARIgQCBJAQ2bJMsuaQIECBAgQKC3gA27+UCAAAECBPIJdL3p8rDpP39THzzBCZt8cEZFJ2D9F11JBESAAAEC2QHZ03bPyQ7K+iNAgAABAgQIJCtgw55s6SVOgAABAn0U2Ldh03nJjDD2H0/v41MMJzDwAtZ/A18DERAgQIBAo4CGjVlBgAABAgQIJC9gw578FABAgAABAjkFNGxyQhkWvYD1X/QlEiABAgSSFNCwSbLskiZAgAABAgR6C9iwmw8ECBAgQCCfQNc/Xh42fWDPlWhO2ORzMyo+Aeu/+GoiIgIECBBwJZo5QIAAAQIECBAINuwmAQECBAgQyCfQ0LD5zxlh7BtdiZZPz6iYBKz/YqqGWAgQIECgR8AJG3OBAAECBAgQSF7Ahj35KQCAAAECBHIKaNjkhDIsegHrv+hLJEACBAgkKaBhk2TZJU2AAAECBAj0FrBhNx8IECBAgEA+ga43Lg+bFl5dH9z5gSeFsReelu/HRhGISMD6L6JiCIUAAQIE6gIaNiYDAQIECBAgkLyADXvyUwAAAQIECOQU0LDJCWVY9ALWf9GXSIAECBBIUkDDJsmyS5oAAQIECBDoLWDDbj4QIECAAIF8Al0XLg+bPuiETT4to2IWsP6LuTpiI0CAQLoCGjbp1l7mBAgQIECAwIMCNuymAgECBAgQyCfQ0LBZ+KQwdq4r0fLpGRWTgPVfTNUQCwECBAj0CGjYmAsECBAgQIBA8gI27MlPAQAECBAgkFNAwyYnlGHRC1j/RV8iARIgQCBJAQ2bJMsuaQIECBAgQKC3gA27+UCAAAECBPIJdM29LGxa9Nv64E4nbPLBGRWdgPVfdCUREAECBAiEEDRsTAMCBAgQIEAgeQEb9uSnAAACBAgQyCnQ0LD54Nlh7JxTc/7aMALxCFj/xVMLkRAgQIDAHgENG7OBAAECBAgQSF7Ahj35KQCAAAECBHIKaNjkhDIsegHrv+hLJEACBAgkKaBhk2TZJU2AAAECBAj0FrBhNx8IECBAgEA+ga45l4VN/9XrSrRFZ4exb3DCJp+eUTEJWP/FVA2xECBAgECPgIaNuUCAAAECBAgkL2DDnvwUAECAAAECOQU0bHJCGRa9gPVf9CUSIAECBJIU0LBJsuySJkCAAAECBHoL2LCbDwQIECBAIJ/A2jdcFu74kBM2+bSMilnA+i/m6oiNAAEC6Qpo2KRbe5kTIECAAAECDwrYsJsKBAgQIEAgn8C+DZuJ/3V2GPN6V6Ll0zMqJgHrv5iqIRYCBAgQ6BHQsDEXCBAgQIAAgeQFbNiTnwIACBAgQCCngIZNTijDohew/ou+RAIkQIBAkgIaNkmWXdIECBAgQIBAbwEbdvOBAAECBAjkE1j7+p+GOz78u/rgiR96chjzD4/O92OjCEQkYP0XUTGEQoAAAQJ1AQ0bk4EAAQIECBBIXsCGPfkpAIAAAQIEcgpo2OSEMix6Aeu/6EskQAIECCQpoGGTZNklTYAAAQIECPQWsGE3HwgQIECAQD6Btf/w03DHR5ywyadlVMwC1n8xV0dsBAgQSFdAw6ZVtd8dQhjUqod5DgECBAgQIFCkgA17kdreRYAAAQJlFmho2Hz4yWHM61yJVuaaphq79V+qlZc3AQIE4hbQsIm7PqIjQIAAAQIEChCwYS8A2SsIECBAoBICGjaVKKMkQgjWf6YBAQIECMQooGETY1XERIAAAQIECBQqYMNeKLeXESBAgECJBda+7ifhjv9eVc9gohM2Ja5m2qFb/6Vdf9kTIEAgVgENm1grIy4CBAgQIECgMAEb9sKovYgAAQIESi7Q0LD5yDlhzN9PLXlWwk9RwPovxarLmQABAvELaNjEXyMREiBAgAABAm0WsGFvM7DHEyBAgEBlBDRsKlPK5BOx/kt+CgAgQIBAlAIaNlGWRVAECBAgQIBAkQI27EVqexcBAgQIlFlg7d//JNzx0V5Xov33OWHMa52wKXNNU43d+i/VysubAAECcQto2MRdH9ERIECAAAECBQjYsBeA7BUECBAgUAkBDZtKlFESIQTrP9OAAAECBGIU0LCJsSpiIkCAAAECBAoVsGEvlNvLCBAgQKDEAre99tKw+WPX1DOY6IRNiauZdujWf2nXX/YECBCIVUDDJtbKiIsAAQIECBAoTMCGvTBqLyJAgACBkgvs27CZ9NFzw+jXnFLyrISfooD1X4pVlzMBAgTiF9Cwib9GIiRAgAABAgTaLGDD3mZgjydAgACBygho2FSmlMknYv2X/BQAQIAAgSgFNGyiLIugCBAgQIAAgSIFbNiL1PYuAgQIECizwG2vuTRs/vieK9EmfezcMPrVTtiUuaapxm79l2rl5U2AAIG4BTRs4q6P6AgQIECAAIECBGzYC0D2CgIECBCohICGTSXKKIkQgvWfaUCAAAECMQpo2MRYFTERIECAAAEChQrYsBfK7WUECBAgUGKB2159adj8CSdsSlxCoT8oYP1nKhAgQIBAjAIaNjFWRUwECBAgQIBAoQI27IVyexkBAgQIlFigoWHz8XPD6Fe5Eq3EJU02dOu/ZEsvcQIECEQtoGETdXkER4AAAQIECBQhYMNehLJ3ECBAgEAVBDRsqlBFOWQC1n/mAQECBAjEKKBhE2NVxESAAAECBAgUKmDDXii3lxEgQIBAiQVue9WPw+ZPrq5nMMkJmxJXM+3Qrf/Srr/sCRAgEKuAhk2slREXAQIECBAgUJiADXth1F5EgAABAiUXaGjYfOIpYfQrp5Q8K+GnKGD9l2LV5UyAAIH4BTRs4q+RCAkQIECAAIE2C9iwtxnY4wkQIECgMgIaNpUpZfKJWP8lPwUAECBAIEoBDZsoyyIoAgQIECBAoEgBG/Yitb2LAAECBMoscNsrfxw2f6rXlWiffEoY/QonbMpc01Rjt/5LtfLyJkCAQNwCezVsBoUQdscdr+gIECBAgAABAi0XsGFvOakHEiBAgEBFBTRsKlrYBNOy/kuw6FImQIBACQScsClBkYRIgAABAgQItFfAhr29vp5OgAABAtURuPUVPwp3fvr39YQmOWFTneImlon1X2IFly4BAgRKIqBhU5JCCZMAAQIECBBon4ANe/tsPZkAAQIEqiWwb8PmuE89NRz98kdVK0nZJCFg/ZdEmSVJgACB0glo2JSuZAImQIAAAQIEWi1gw95qUc8jQIAAgaoKaNhUtbLp5WX9l17NZUyAAIEyCGjYlKFKYiRAgAABAgTaKmDD3lZeDydAgACBCgnc+vIfhTs/s+dKNCdsKlTcxFKx/kus4NIlQIBASQQ0bEpSKGESIECAAAEC7ROwYW+frScTIECAQLUEGho2n35qOPplrkSrVpXTyMb6L406y5IAAQJlE9CwKVvFxEuAAAECBAi0XMCGveWkHkiAAAECFRXQsKloYRNMy/ovwaJLmQABAiUQ0LApQZGESIAAAQIECLRXwIa9vb6eToAAAQLVEbj1ZT8Md3722npCx33maeHolz4yf4K7QwiD8g83kkC7BKz/2iXruQQIECBwMAIaNgej57cECBAgQIBAJQRs2CtRRkkQIECAQAECB92wKSBGryCQR8D6L4+SMQQIECBQtICGTdHi3keAAAECBAhEJ2DDHl1JBESAAAECkQrc+tIfhjsXH8QJm0jzElZ6AtZ/6dVcxgQIECiDgIZNGaokRgIECBAgQKCtAjbsbeX1cAIECBCokEBDw+azTwtHz+7DlWgVspBKuQWs/8pdP9ETIECgqgIaNlWtrLwIECBAgACB3AI27LmpDCRAgACBxAU0bBKfABVK3/qvQsWUCgECBCokoGFToWJKhQABAgQIEOifgA17/9z8igABAgTSE7h19g/DnZ/rdSXa4qeFoy9wwia9mVD+jK3/yl9DGRAgQKCKAho2VayqnAgQIECAAIE+Cdiw94nLYAIECBBIWEDDJuHiVyx167+KFVQ6BAgQqIiAhk1FCikNAgQIECBAoP8CNuz9t/NLAgQIEEhL4NYLfhDuXPKHetLHOWGT1gSoULbWfxUqplQIECBQIQENmwoVUyoECBAgQIBA/wRs2Pvn5lcECBAgkJ5AQ8Pmc+eFo88/OT0IGZdewPqv9CWUAAECBCopoGFTybJKigABAgQIEOiLgA17X7SMJUCAAIGUBTRsUq5+tXK3/qtWPWVDgACBqgho2FSlkvIgQIAAAQIE+i1gw95vOj8kQIAAgcQE1pz/g3DX53tdieaETWIzoDrpWv9Vp5YyIUCAQJUENGyqVE25ECBAgAABAv0SsGHvF5sfESBAgECCAvs2bCYvOS8c9RJXoiU4FUqfsvVf6UsoAQIECFRSQMOmkmWVFAECBAgQINAXARv2vmgZS4AAAQIpC2jYpFz9auVu/VetesqGAAECVRHQsKlKJeVBgAABAgQI9FvAhr3fdH5IgAABAokJrHnJ98NdX7iunvXkzz89HPXiRySmIN0qCFj/VaGKciBAgED1BDRsqldTGREgQIAAAQJ9FLBh7yOY4QQIECCQrICGTbKlr1zi1n+VK6mECBAgUAkBDZtKlFESBAgQIECAwMEI2LAfjJ7fEiBAgEBKAmte/P1w1/84YZNSzauaq/VfVSsrLwIECJRbQMOm3PUTPQECBAgQINACARv2FiB6BAECBAgkIdDQsPnC08NRf+dKtCSKX7Ekrf8qVlDpECBAoCICGjYVKaQ0CBAgQIAAgf4L2LD3384vCRAgQCAtAQ2btOpd5Wyt/6pcXbkRIECgvAIaNuWtncgJECBAgACBFgnYsLcI0mMIECBAoPICa/7ue+GuL15fz3Py/zwjHPW3f1H5vCVYPQHrv+rVVEYECBCogoCGTRWqKAcCBAgQIEDgoAQGasO+e+eusPF9vwrr33HVXvGPed2jw4T3nxUGdww9qLx6fnzfH/8U1pz/g7Bt5Yb680ZMGxcmLzkvHHbSkS15h4cQIECAQBoCGjZp1DmFLAdq/ZeCrRwJECBAoP8CGjb9t/NLAgQIECBAoCICA7lh37FhW7jtlT8KW799S11z8MhDw6SPnxuOetHB/08s79q+M6x78xXhjg/9dq/nZ82aI557YkUqKA0CBAgQKEpgzd9+L9z1JSdsivL2nvYJDOT6r31ZeTIBAgQIlF1Aw6bsFRQ/AQIECBAgcNACA71hv+fStWHNS74fdqzvrufSqhMw2f+n2m2vvjTsuvv++rOPedNjwvj3nhEGHXbIQdt5AAECBAikJdDQsPniM1ryP2CQlqJsYxAY6PVfDAZiIECAAIH4BDRs4quJiAgQIECAAIGCBQZ6w/6QV6O9/tQHrkYbPqRfIs2uQjv8nIm1q9CGdh7er2f6EQECBAikLaBhk3b9q5T9QK//qmQpFwIECBBonYCGTessPYkAAQIECBAoqUAMG/aHuhqtv1eX7b7vz2H9264KGy/5db0q2VVrJ3zlWWHkeceVtFLCJkCAAIGBFrjlRd8Lf/pyryvRnLAZ6JJ4fz8FYlj/9TN0PyNAgACBCgto2FS4uFIjQIAAAQIE8gnEsmFvdjVax1njw+TPPz0cevyofMk8OGrLN28Ka87/wV5XoY1/9xnhmLc8NgwaMrhPzzKYAAECBAj0COzbsDn+S88IR77w4L+5RphA0QKxrP+Kztv7CBAgQCBuAQ2buOsjOgIECBAgQKAAgVg27NnVaBvmrQy3X/yLvbLu6zdn7r9la+2bON1XrK8/54jnnhgmfezcMOTYEQWIegUBAgQIVFVAw6aqlU0vr1jWf+nJy5gAAQIE9iegYWN+ECBAgAABAskLxLRh39F1T+1kzD0/WVuvS1+uMmt2Fdqhk0eG4xafFw4/uzP5WgMgQIAAgYMTuOWF3w1/+t8/1h9y/JefGY78m5MO7qF+TWAABGJa/w1A+l5JgAABApEKaNhEWhhhESBAgAABAsUJxLZhv/sHt4abn/+dva4zO/yciSH7ns3QzsP3C9PstxPed1YY+6bTXYVW3JTyJgIECFRWQMOmsqVNLrHY1n/JFUDCBAgQINBUQMPGxCBAgAABAgSSF4htw/5QV6Mde9Hjw7gF0x6y8dLsdM4Rf/mwB65CGzv8wHXeHcKOtXeHLd+6Jdz9vTVh+283hfvX3F373fDTx4bhp44Jo551fBj59MnhkFGHHvh5TUbs6t5Ru6ot+8bO9l9vDN0/21AblZ0iGn7amDB86gPv6Jgxod/v6FdgfkSAAAECuQRu+Zvvhj/9nxM2ubAMilogtvVf1FiCI0CAAIHCBDRsCqP2IgIECBAgQCBWgRg37M2aL0PHd4TJn396OPzciQ2UzZo82VVok7/wjNBx1vgD0mffvcm+n3Pn56494NhDjh4Wxr398WH0q08JgzuGHnB8NmDX9p1h88evCZs+8Jt6E2h/P+zPO3IFYhABAgQIHJRAQ8Pmf58ZjnyBK9EOCtWPB0QgxvXfgEB4KQECBAhEJaBhE1U5BEOAAAECBAgMhECsG/Zm15s91ImZey5dG9a85Pthx/ruOmHnwieFsXNOC2HQflR37Q5/+uoNYd0/r8jVSOn9pJHnHRcmfujJ4bCTjtxv2XbdfX9Y9y9XhDv+e1Wfyzvq2ceHiR8+J2TNJ38ECBAgMPACGjYDXwMRtEYg1vVfa7LzFAIECBAoq4CGTVkrJ24CBAgQIECgZQKxbtgf6mq0fRsxO2/fFm57zaW1a8Z6/o6+4JGh87/O3v+1YrtDuOuL14XbXvuTvb6Xkz3jsEccFTrOGBeGnXx07ZH3XntnuOenaxuaOiOmjQvHfeapYdgjHxi371+Ww6ZLfhPWveWKvf4pa8Bkv82uWRt0yOCw6/4/h21Xrg/3XLG+IZbRrzoldH5gRu7TPC2bGB5EgAABAg0Ct7zgO+FPX7mh/t+P/79nhSOf/3BSBEonEOv6r3SQAiZAgACBlgpo2LSU08MIECBAgACBMgrEvGFvdjVa1hyZ/KVnhOGPHhPC7hA2Lbo6dF24vE6/17/vpyD3XNYVbp39g72aMCMef2wY/94zwuHnTGz4Vk52rdmWr94Q1r/9qr1+s7/v5Gy/elO4+Xnfqo/PvlXTecn0cNRLTg6Dhw9piC47IXT7e34R7vjI7+r/lv3mhK8/O4x8yqQyTi8xEyBAoFICGjaVKmfSycS8/ku6MJInQIBA4gIaNolPAOkTIECAAAECIcS+Yc9Ozqw5/wd7nTwZ8/pTw4T3nxXu++OfwpoXfa92Aqbnb/KS88JRLz55v1eh7dy4Pdz2qh+HLUv3nMo54rknhokffnIY2nn4fqfFtl9tDGv/4adh28oN9XGTPn5uGP3KUxremX2zpusfL6+P67xkRhj7xtP3G9uu7h2h642Xh82fuKb+u+w3E953Zhh06CGmLAECBAgMoMAtz/9O7SrNnj8nbAawGF59UAKxr/8OKjk/JkCAAIHSCmjYlLZ0AidAgAABAgRaJRD7hn33fX8O6992Vdh4ya/rKWenTiYvflrY+v01YfPH9jQ2xrzu0bVGzuCOofvl2fK1G8PNf/3t+pgDXW2278P2/b7OyKdOCsd97rwwdHxHfeiue/8c1r3p8r1Oy5y04gWh46zxByzdtp/fXjuZ0/NNnsOfPDFM/sLTw9AJe55/wIcYQIAAAQItF2ho2HzlWeHIv3YlWsuhPbDtArGv/9oO4AUECBAgEKWAhk2UZREUAQIECBAgUKRAGTbs99+yNax5yfdD9xXr6zRDjhkedm3/c/3kTd6mS3aCZe3rfxru/Oy19Wc91AmZh6pDs2ec8M3nhCNmnbinYbN9Z+h64/K9GkoP+8HzwsinHXfA8u7ctD3c+pRSKrkAACAASURBVPIfhd337gzDTx8bDnv4keHIvzkpHHLkYQf8rQEECBAg0D4BDZv22XpysQJlWP8VK+JtBAgQIBCDgIZNDFUQAwECBAgQIDCgAmXZsDe7Gq0HLjtxM+mj54Sj/vYR+71uLBt/33V3hVte+N2w/bd31H4+/NQx4fgvPzMc9oij+lSH7GTPba+9tP6bY9/6uDDu3WeEQYcMeuC/7Q5hw4KVtf/V8zfq2ceHiR8+Jxw6eWSf3mUwAQIECMQhkJ3OzE5p9vwd74RNHIURRZ8FyrL+63NifkCAAAECpRbQsCl1+QRPgAABAgQItEKgLBv2Zlej9eTf802bwcOHHJDk7h/eGm487xt7NVEmL3l6OOSovp1euWd5V7jh7K/Wn3Pk8x8eJn3yqeGQIw6t/7e7f3xbuPkvv73X93eyZs1RLzm5dhpn+GljfJfmgBUzgAABAvEI7NuwOeGrzw5H/NXD4glQJARyCpRl/ZczHcMIECBAoCICGjYVKaQ0CBAgQIAAgf4LlGnD3uxqtOwqtMlLzguHnXRkLoR9T8Zk35QZ9Yzjw6Chg3P9vmfQ/WvvCXd86Lf13zT7zsyft94fut5wWbjzc3uuX+v9kkOOHhZGPmVSGDXzhHD4kzrDoZMOD2Hwgyd0+hSNwQQIECBQhICGTRHK3lGEQJnWf0V4eAcBAgQIxCGgYRNHHURBgAABAgQIDKBAmTbsu5p8F2b0a04JnR94UshzuiZj3vDun4cN7/xZy8Uf6mq17Aq2W1/xo72+v/NQL8+uZTvyBQ9/4PTN6WPDoCF9ayK1PCkPJECAAIG9BG7+q2+HLV/fcyXaCV97djjiL52wMU3KJ1Cm9V/5dEVMgAABAv0V0LDpr5zfESBAgAABApURKNOGvYwNm2yi7Ny0PWy85Nfhjo+s2ut6tP1NouzqtDFvODUc/dJHhSGjh1VmvkmEAAECZRbQsClz9cTeW6BM6z+VI0CAAIF0BDRs0qm1TAkQIECAAIGHECjThr2sDZse+p0bt4c//e/14c7PXxe2rdyQa05mV7ZNXHR2GP6YY3KNN4gAAQIE2ieQfZdsyzecsGmfsCcXJVCm9V9RJt5DgAABAgMvoGEz8DUQAQECBAgQIDDAAmXasLejYTPuXU8M497xhGKrsDuEHbdvC9t+viFs+dqN4Z6frg33r7n7IWPo63d6ik3G2wgQIJCOQEPD5uvPDkc8z5Vo6cyA6mRapvVfddRlQoAAAQIHEtCwOZCQfydAgAABAgQqL1CmDXsrGja3/+svw/qLrqzXdczrHh0mXDIjDB52yIDVevfOXWHH2nvC1u+uCVu+ekO4+8e3NcTSecmMMPaNp4cwaMDC9GICBAgkL6Bhk/wUqAxAmdZ/lUGXCAECBAgcUEDD5oBEBhAgQIAAAQJVFyjThr0VDZs/ffn6cMuLvlcv66hnTA7HLTkvDBkzPI5S7w5h2y9vD2vfcNle16aNevbxYfKSp4dDjjosjjhFQYAAgQQFbn7et8KWb95Uz/wEJ2wSnAXVSLlM679qiMuCAAECBPIIaNjkUTKGAAECBAgQqLRAmTbsrWjYbPvVxnDzzGVhx/ruWl2Hju8IJ3zjOWHEE47tU52zq8w2vOfn4dDJo8Lwx4wNw6eMDllTZdBhD5zUya44675iXdh+9aaw7ZcbQ8eZ48O4BU8Mgw7Jd0QmO21z07O+WY9p+KljwvFffmY47BFH9SlOgwkQIECgdQINDZtvPCcc8dwTW/cCTyJQkECZ1n8FkXgNAQIECEQgoGETQRGEQIAAAQIECAysQJk27K1o2Pz5rvvCra/4Udjy9T0fjT72oseHcQumhUFDBucqxp+33h+63nBZuPNz19bHZ9eVTXjfmWHQoQ80bLqvWB9ufOY3w66776/97/t6kue+6+4Kt7zwu2H7b++o/V7DJldpDCJAgEBbBTRs2srr4QUKlGn9VyCLVxEgQIDAAAto2AxwAbyeAAECBAgQGHiBMm3YW9GwCbtD2LTo6tB14fI6/qGTR4bjFp8XDj+7M1dB7vrS9eG2V19ab8YMHnloOP6Lz6idsOn527GuO6x58ffDPT9dW/tP2ZgTvvKsMPK843K9Y9+Gz8inTgqT/+cZYcjYSK5uy5WFQQQIEKiWwM3P/VbYsrTXlWjffE44YpYTNtWqchrZlGn9l0ZFZEmAAAECmYCGjXlAgAABAgQIJC9Qpg17Sxo22XVlt2wNa17y/dopmJ6/EdPGhYkffnIY8dhj9jsn7r1mc7j1lT/e6/syR77gpDDpY+fu9X2Z3X/eHW5fsDJsePfP93rHcZ95ahj2yKP3+45d3TtC1xsvD5s/cU193LFvfVwY9+4zcl+plvzEBkCAAIE2CGjYtAHVIwdEoEzrvwEB8lICBAgQGBABDZsBYfdSAgQIECBAICaBMm3YW9Wwyfz3PSWT/bfspM24d04LR77wpDC4Y+heZdp935/Dn756Q9jwrp+H7Lqynr/9nc7Z/rs7wpoXfS/ce+2d9fEjHn9sGP/eM8Lh50xsegVb1kxaf9GV4a4vXp/9zxeFEHbX4jr+K88OIx63/2ZSTPNKLAQIEKiiwE2zloWty26up3aCEzZVLHMSOZVp/ZdEQSRJgAABAjUBDRsTgQABAgQIEEheoEwb9lY2bHbv3BU2XfKbsO4tVzTMgUOOHhZGPmVSGH7amDDokMHh/jVbw9bv3BLuX3P3XmOza84m/NtZYfSrT2l+8qXJ9Ws9DzjsEUeFjjPGhWEnP3DaZufm7aH78nWh+2cbGuKZ8L6zwtg3nZ77GzvJT2oABAgQaJPAvg2bE5fODKNmntCmt3ksgfYJlGn91z4FTyZAgACB2AQ0bGKriHgIECBAgACBwgXKtGFvZcMmg86aNps/uiqsu+iq+vdo8hag1qy5+Iww+rVT99tIyWLe+P5fhQ3zV+Z9dH1c9o5j3/zYWrNm8PAhff69HxAgQIBAawU0bFrr6WkDJ1Cm9d/AKXkzAQIECBQtoGFTtLj3ESBAgAABAtEJlGnD3uqGTa0Yu0PY/puNYcN7fhG2fP3GXPUZ9ZwTwvgF08Lw04954NayA/3t2h22fOOmsH7+z8K9qzYfaHTt3ztmTKhdzzby3IkhDM7zklyPNYgAAQIEDkLgppnLwtZv7bkS7cRlM0P2/yb4I1A2gTKt/8pmK14CBAgQ6L+Ahk3/7fySAAECBAgQqIhAmTbsbWnY9NRx1+6QfT9my9Kbwz2XddW+O9PzrZrsGzLDpowOh5/dWbv6ZtgjjupXEyU70bP9N5vC1u+tCdt+tiHcu3pz/Zq1nneMeOK4cOTzHhYOe+RRrkCryP8ZkwYBAtUR0LCpTi1Tz6RM67/UayV/AgQIpCSgYZNSteVKgAABAgQINBWwYTcxCBAgQIBAPoGbnrM0bP32LfXBTtjkczMqPgHrv/hqIiICBAgQCEHDxiwgQIAAAQIEkhewYU9+CgAgQIAAgZwCDQ2bb80Ko559fM5fG0YgHgHrv3hqIRICBAgQ2COgYWM2ECBAgAABAskL2LAnPwUAECBAgEBOAQ2bnFCGRS9g/Rd9iQRIgACBJAU0bJIsu6QJECBAgACB3gI27OYDAQIECBDIJ3DTs5eGrd/pdSWaEzb54IyKTsD6L7qSCIgAAQIEgivRTAICBAgQIECAQLBhNwkIECBAgEA+gYaGzbdnhVHPciVaPj2jYhKw/oupGmIhQIAAgR4BJ2zMBQIECBAgQCB5ARv25KcAAAIECBDIKaBhkxPKsOgFrP+iL5EACRAgkKSAhk2SZZc0AQIECBAg0FvAht18IECAAAEC+QRuetY3w9bvrqkPPvE7zw2jnjk534+NIhCRgPVfRMUQCgECBAjUBTRsTAYCBAgQIEAgeQEb9uSnAAACBAgQyCmgYZMTyrDoBaz/oi+RAAkQIJCkgIZNkmWXNAECBAgQINBbwIbdfCBAgAABAvkEbnrmN8PW7zlhk0/LqJgFrP9iro7YCBAgkK6Ahk26tZc5AQIECBAg8KCADbupQIAAAQIE8gk0NGy++9ww6hmuRMunZ1RMAtZ/MVVDLAQIECDQI6BhYy4QIECAAAECyQvYsCc/BQAQIECAQE4BDZucUIZFL2D9F32JBEiAAIEkBTRskiy7pAkQIECAAIHeAjbs5gMBAgQIEMgncOMzvhnu/v6eK9Ee9r3nhpFPd8Imn55RMQlY/8VUDbEQIECAQI+Aho25QIAAAQIECCQvYMOe/BQAQIAAAQI5BTRsckIZFr2A9V/0JRIgAQIEkhTQsEmy7JImQIAAAQIEegvYsJsPBAgQIEAgn8CNT/9GuPsHt9YHO2GTz82o+ASs/+KriYgIECBAIAQNG7OAAAECBAgQSF7Ahj35KQCAAAECBHIKNDRsvv+8MPK843L+2jAC8QhY/8VTC5EQIECAwB4BDRuzgQABAgQIEEhewIY9+SkAgAABAgRyCmjY5IQyLHoB67/oSyRAAgQIJCmgYZNk2SVNgAABAgQI9BawYTcfCBAgQIBAPoEbz/tGuPuHva5Ec8ImH5xR0QlY/0VXEgERIECAQHAlmklAgAABAgQIEAg27CYBAQIECBDIJ9DQsPnB88LIp7kSLZ+eUTEJWP/FVA2xECBAgECPgBM25gIBAgQIECCQvIANe/JTAAABAgQI5BTQsMkJZVj0AtZ/0ZdIgAQIEEhSQMMmybJLmgABAgQIEOgtYMNuPhAgQIAAgXwCNz7t6+HuH91WH/ywH/5lGPnUSfl+bBSBiASs/yIqhlAIECBAoC6gYWMyECBAgAABAskL2LAnPwUAECBAgEBOAQ2bnFCGRS9g/Rd9iQRIgACBJAU0bJIsu6QJECBAgACB3gI27OYDAQIECBDIJ3DjU78e7v6xEzb5tIyKWcD6L+bqiI0AAQLpCmjYpFt7mRMgQIAAAQIPCtiwmwoECBAgQCCfQEPD5kd/GUY+xZVo+fSMiknA+i+maoiFAAECBHoENGzMBQIECBAgQCB5ARv25KcAAAIECBDIKaBhkxPKsOgFrP+iL5EACRAgkKSAhk2SZZc0AQIECBAg0FvAht18IECAAAEC+QRueMrXwj2Xrq0PfviP/yocfu7EfD82ikBEAtZ/ERVDKAQIECBQF9CwMRkIECBAgACB5AVs2JOfAgAIECBAIKeAhk1OKMOiF7D+i75EAiRAgECSAho2SZZd0gQIECBAgEBvARt284EAAQIECOQTuOHcr4V7fuKETT4to2IWsP6LuTpiI0CAQLoCGjbp1l7mBAgQIECAwIMCNuymAgECBAgQyCfQ0LC59K/C4ee4Ei2fnlExCVj/xVQNsRAgQIBAj4CGjblAgAABAgQIJC9gw578FABAgAABAjkFNGxyQhkWvYD1X/QlEiABAgSSFNCwSbLskiZAgAABAgR6C9iwmw8ECBAgQCCfwA3nfC3c89NeV6I5YZMPzqjoBKz/oiuJgAgQIEAghKBhYxoQIECAAAECyQvYsCc/BQAQIECAQE6BhobNT/4qHP5kV6Ll5DMsIgHrv4iKIRQCBAgQqAto2JgMBAgQIECAQPICNuzJTwEABAgQIJBTQMMmJ5Rh0QtY/0VfIgESIEAgSQENmyTLLmkCBAgQIECgt4ANu/lAgAABAgTyCdzw5K+Gey7rqg9++E//Ohx+dme+HxtFICIB67+IiiEUAgQIEKgLaNiYDAQIECBAgEDyAjbsyU8BAAQIECCQU0DDJieUYdELWP9FXyIBEiBAIEkBDZskyy5pAgQIECBAoLeADbv5QIAAAQIE8gnccPZXwz3LnbDJp2VUzALWfzFXR2wECBBIV0DDJt3ay5wAAQIECBB4UMCG3VQgQIAAAQL5BBoaNpf9dTj8Sa5Ey6dnVEwC1n8xVUMsBAgQINAjoGFjLhAgQIAAAQLJC9iwJz8FABAgQIBATgENm5xQhkUvYP0XfYkESIAAgSQFNGySLLukCRAgQIAAgd4CNuzmAwECBAgQyCfwxyd9JXRfvq4++OFO2OSDMyo6Aeu/6EoiIAIECBAIIWjYmAYECBAgQIBA8gI27MlPAQAECBAgkFNg34bNScufHzpmTMj5a8MIxCNg/RdPLURCgAABAnsENGzMBgIECBAgQCB5ARv25KcAAAIECBDIKaBhkxPKsOgFrP+iL5EACRAgkKSAhk2SZZc0AQIECBAg0FvAht18IECAAAEC+QT+OOMroXvFnivRTrr8+aFjuhM2+fSMiknA+i+maoiFAAECBHoENGzMBQIECBAgQCB5ARv25KcAAAIECBDIKaBhkxPKsOgFrP+iL5EACRAgkKSAhk2SZZc0AQIECBAg0FvAht18IECAAAEC+QT+OP3/QvcV6+uDnbDJ52ZUfALWf/HVREQECBAgEIKGjVlAgAABAgQIJC9gw578FABAgAABAjkFGho2K14QOs4an/PXhhGIR8D6L55aiIQAAQIE9gho2JgNBAgQIECAQPICNuzJTwEABAgQIJBTQMMmJ5Rh0QtY/0VfIgESIEAgSQENmyTLLmkCBAgQIECgt4ANu/lAgAABAgTyCfzxrP8L3Vf2uhLtiheEjjOdsMmnZ1RMAtZ/MVVDLAQIECDQI6BhYy4QIECAAAECyQvYsCc/BQAQIECAQE4BDZucUIZFL2D9F32JBEiAAIEkBTRskiy7pAkQIECAAIHeAjbs5gMBAgQIEMgn8Mcz/y90X+WETT4to2IWsP6LuTpiI0CAQLoCGjbp1l7mBAgQIECAwIMCNuymAgECBAgQyCfQ0LC58gWh4wxXouXTMyomAeu/mKohFgIECBDoEdCwMRcIECBAgACB5AVs2JOfAgAIECBAIKeAhk1OKMOiF7D+i75EAiRAgECSAho2SZZd0gQIECBAgEBvARt284EAAQIECOQT+OMZ/xu6f7ahPvgkJ2zywRkVnYD1X3QlERABAgQIhBA0bEwDAgQIECBAIHkBG/bkpwAAAgQIEMgp0NCwuepvQscTx+X8tWEE4hGw/ounFiIhQIAAgT0CGjZmAwECBAgQIJC8gA178lMAAAECBAjkFNCwyQllWPQC1n/Rl0iABAgQSFJAwybJskuaAAECBAgQ6C1gw24+ECBAgACBfALXP/F/w7aVe65E+4uf/U0YMc0Jm3x6RsUkYP0XUzXEQoAAAQI9Aho25gIBAgQIECCQvIANe/JTAAABAgQI5BTQsMkJZVj0AtZ/0ZdIgAQIEEhSQMMmybJLmgABAgQIEOgtYMNuPhAgQIAAgXwC10/7ctj289vrg52wyedmVHwC1n/x1UREBAgQIBCCho1ZQIAAAQIECCQvYMOe/BQAQIAAAQI5BRoaNitfGEY84dicvzaMQDwC1n/x1EIkBAgQILBHQMPGbCBAgAABAgSSF7BhT34KACBAgACBnAIaNjmhDItewPov+hIJkAABAkkKaNgkWXZJEyBAgAABAr0FbNjNBwIECBAgkE/g+id8OWz7Ra8r0X7+wjDi8U7Y5NMzKiYB67+YqiEWAgQIEOgR0LAxFwgQIECAAIHkBWzYk58CAAgQIEAgp4CGTU4ow6IXsP6LvkQCJECAQJICGjZJll3SBAgQIECAQG8BG3bzgQABAgQI5BO4/vFfCtt+ubE++C+csMkHZ1R0AtZ/0ZVEQAQIECAQQtCwMQ0IECBAgACB5AVs2JOfAgAIECBAIKdAQ8PmFy8KIx53TM5fG0YgHgHrv3hqIRICBAgQ2COgYWM2ECBAgAABAskL2LAnPwUAECBAgEBOAQ2bnFCGRS9g/Rd9iQRIgACBJAU0bJIsu6QJECBAgACB3gI27OYDAQIECBDIJ3D9474Utv2q15VoTtjkgzMqOgHrv+hKIiACBAgQcCWaOUCAAAECBAgQCMGG3SwgQIAAAQL5BBoaNr98URjxWFei5dMzKiYB67+YqiEWAgQIEOgRcMLGXCBAgAABAgSSF7BhT34KACBAgACBnAIaNjmhDItewPov+hIJkAABAkkKaNgkWXZJEyBAgAABAr0FbNjNBwIECBAgkE/gusd+KWz/9Z4r0R7xqxeF4Y9xwiafnlExCVj/xVQNsRAgQIBAj4CGjblAgAABAgQIJC9gw578FABAgAABAjkFNGxyQhkWvYD1X/QlEiABAgSSFNCwSbLskiZAgAABAgR6C9iwmw8ECBAgQCCfwHWP+WLY/ptN9cFO2ORzMyo+Aeu/+GoiIgIECBAIQcPGLCBAgAABAgSSF7BhT34KACBAgACBnAINDZtf/20YfvrYnL82jEA8AtZ/8dRCJAQIECCwR0DDxmwgQIAAAQIEkhewYU9+CgAgQIAAgZwCGjY5oQyLXsD6L/oSCZAAAQJJCmjYJFl2SRMgQIAAAQK9BWzYzQcCBAgQIJBP4LrTvxi2X93rSjQnbPLBGRWdgPVfdCUREAECBAgEV6KZBAQIECBAgACBYMNuEhAgQIAAgXwCDQ2b3/xtGH6aK9Hy6RkVk4D1X0zVEAsBAgQI9Ag4YWMuECBAgAABAskL2LAnPwUAECBAgEBOAQ2bnFCGRS9g/Rd9iQRIgACBJAU0bJIsu6QJECBAgACB3gI27OYDAQIECBDIJ3Ddaf8Ttv/2jvrgR1z9d2H4qWPy/dgoAhEJWP9FVAyhECBAgEBdQMPGZCBAgAABAgSSF7BhT34KACBAgACBnAIaNjmhDItewPov+hIJkAABAkkKaNgkWXZJEyBAgAABAr0FbNjNBwIECBAgkE/gulP/J2z/nRM2+bSMilnA+i/m6oiNAAEC6Qpo2KRbe5kTIECAAAECDwrYsJsKBAgQIEAgn0BDw+a3fxeGP9qVaPn0jIpJwPovpmqIhQABAgR6BDRszAUCBAgQIEAgeQEb9uSnAAACBAgQyCmgYZMTyrDoBaz/oi+RAAkQIJCkgIZNkmWXNAECBAgQINBbwIbdfCBAgAABAvkE/vDoL4R7V22uDz75dy8Ow6aOzvdjowhEJGD9F1ExhEKAAAECdQENG5OBAAECBAgQSF7Ahj35KQCAAAECBHIKaNjkhDIsegHrv+hLJEACBAgkKaBhk2TZJU2AAAECBAj0Fmi2YR8UQtiNiQABAgQIENhL4A9TvxDuvcYJG9Oi/AIaNuWvoQwIECBQRQENmypWVU4ECBAgQIBAnwRs2PvEZTABAgQIJCzQ0LBZ9eIw7BRXoiU8JUqbuvVfaUsncAIECFRaQMOm0uWVHAECBAgQIJBHwIY9j5IxBAgQIEAgBA0bs6AqAtZ/VamkPAgQIFAtAQ2batVTNgQIECBAgEA/BGzY+4HmJwQIECCQpMAfTvlCuHd1ryvRnLBJch5UIWnrvypUUQ4ECBConoCGTfVqKiMCBAgQIECgjwI27H0EM5wAAQIEkhVoaNhc8+IwbIor0ZKdECVO3PqvxMUTOgECBCosoGFT4eJKjQABAgQIEMgnYMOez8koAgQIECCgYWMOVEXA+q8qlZQHAQIEqiWgYVOtesqGAAECBAgQ6IeADXs/0PyEAAECBJIU+MOUz4d7f39nPfeTV78kDHvU0UlaSLrcAtZ/5a6f6AkQIFBVAQ2bqlZWXgQIECBAgEBuARv23FQGEiBAgEDiAho2iU+ACqVv/VehYkqFAAECFRLQsKlQMaVCgAABAgQI9E/Ahr1/bn5FgAABAukJ/OFRnw/3XuuETXqVr17G1n/Vq6mMCBAgUAUBDZsqVFEOBAgQIECAwEEJ2LAfFJ8fEyBAgEBCAg0Nm9+/JAx7pCvREpoClUnV+q8ypZQIAQIEKiWgYVOpckqGAAECBAgQ6I+ADXt/1PyGAAECBFIU0LBJserVzNn6r5p1lRUBAgTKLqBhU/YKip8AAQIECBA4aAEb9oMm9AACBAgQSETgD49cEu79w131bE++9vww7OSjEslemlUSsP6rUjXlQoAAgeoIaNhUp5YyIUCAAAECBPopYMPeTzg/I0CAAIHkBDRskit5ZRO2/qtsaSVGgACBUgto2JS6fIInQIAAAQIEWiFgw94KRc8gQIAAgRQErj15SbjvOidsUqh11XO0/qt6heVHgACBcgpo2JSzbqImQIAAAQIEWihgw95CTI8iQIAAgUoL7NuweeQfzg+HPcKVaJUuekWTs/6raGGlRYAAgZILaNiUvIDCJ0CAAAECBA5ewIb94A09gQABAgTSENCwSaPOKWRp/ZdCleVIgACB8glo2JSvZiImQIAAAQIEWixgw95iUI8jQIAAgcoKXPuIz4X7rv9TPT8nbCpb6sonZv1X+RJLkAABAqUU0LApZdkETYAAAQIECLRSwIa9lZqeRYAAAQJVFmho2Fx3QTjsL46scspyq6iA9V9FCystAgQIlFxAw6bkBRQ+AQIECBAgcPACNuwHb+gJBAgQIJCGgIZNGnVOIUvrvxSqLEcCBAiUT0DDpnw1EzEBAgQIECDQYgEb9haDehwBAgQIVFbg2r/4XLjvj72uRLv+gnDYSU7YVLbgFU7M+q/CxZUaAQIESiygYVPi4gmdAAECBAgQaI2ADXtrHD2FAAECBKovoGFT/RqnkqH1XyqVlicBAgTKJaBhU656iZYAAQIECBBog4ANextQPZIAAQIEKilw7UmfC/fd4IRNJYubWFLWf4kVXLoECBAoiYCGTUkKJUwCBAgQIECgfQI27O2z9WQCBAgQqJZAQ8PmjxeEwx7uSrRqVTmNbKz/0qizLAkQIFA2AQ2bslVMvAQIECBAgEDLBWzYW07qgQQIECBQUQENm4oWNsG0rP8SLLqUCRAgUAIBDZsSFEmIBAgQIECAQHsFbNjb6+vpBAgQIFAdgWsfvjjcd+OWekKPvGF2OOxhR1QnQZkkI2D9l0ypJUqAAIFSCWjYlKpcgiVAgAABAgTaIWDD3g5VzyRAgACBKgpo2FSxqmnmZP2XZt1lTYAAgdgFNGxir5D4CBAgQIAAgbYL2LC3ndgLCBAgQKAiJpbW0wAAIABJREFUAr9/2OJw/01O2FSknEmnYf2XdPklT4AAgWgFNGyiLY3ACBAgQIAAgaIEbNiLkvYeAgQIECi7wL4Nm0fdODsceqIr0cpe1xTjt/5LsepyJkCAQPwCGjbx10iEBAgQIECAQJsFbNjbDOzxBAgQIFAZAQ2bypQy+USs/5KfAgAIECAQpYCGTZRlERQBAgQIECBQpIANe5Ha3kWAAAECZRb4/YmfDfffvLWeghM2Za5m2rFb/6Vdf9kTIEAgVgENm1grIy4CBAgQIECgMAEb9sKovYgAAQIESi7Q0LC56aXh0BNGlTwr4acoYP2XYtXlTIAAgfgFNGzir5EICRAgQIAAgTYL2LC3GdjjCRAgQKAyAho2lSll8olY/yU/BQAQIEAgSgENmyjLIigCBAgQIECgSAEb9iK1vYsAAQIEyizw+xM+G+6/pdeVaDe/NBx6vBM2Za5pqrFb/6VaeXkTIEAgbgENm7jrIzoCBAgQIECgAAEb9gKQvYIAAQIEKiGgYVOJMkoihGD9ZxoQIECAQIwCGjYxVkVMBAgQIECAQKECNuyFcnsZAQIECJRY4PfHfybcv+buegaPcsKmxNVMO3Trv7TrL3sCBAjEKqBhE2tlxEWAAAECBAgUJmDDXhi1FxEgQIBAyQUaGja3vCwcOnlkybMSfooC1n8pVl3OBAgQiF9Awyb+GomQAAECBAgQaLOADXubgT2eAAECBCojoGFTmVImn4j1X/JTAAABAgSiFNCwibIsgiJAgAABAgSKFLBhL1LbuwgQIECgzAK/n/yZcP+tva5Ec8KmzOVMOnbrv6TLL3kCBAhEK6BhE21pBEaAAAECBAgUJWDDXpS09xAgQIBA2QUaGjZrXhYOPc6VaGWva4rxW/+lWHU5EyBAIH4BDZv4ayRCAgQIECBAoM0CNuxtBvZ4AgQIEKiMgIZNZUqZfCLWf8lPAQAECBCIUkDDJsqyCIoAAQIECBAoUsCGvUht7yJAgACBMgusPu4zYcdte65Em3Lry8LQSU7YlLmmqcZu/Zdq5eVNgACBuAU0bOKuj+gIECBAgACBAgRs2AtA9goCBAgQqISAhk0lyiiJEIL1n2lAgAABAjEKaNjEWJX9xDQohLC7ZDELlwABAgQIxC5gwx57hcRHgAABArEIrJ706bBj7T31cJywiaUy4uirgPVfX8WMJ0CAAIEiBDRsilD2DgIECBAgQCBqARv2qMsjOAIECBCISKChYXPby8PQiYdHFKFQCOQTsP7L52QUAQIECBQroGFTrLe3ESBAgAABAhEK2LBHWBQhESBAgECUAho2UZZFUP0QsP7rB5qfECBAgEDbBTRs2k7sBQQIECBAgEDsAjbssVdIfAQIECAQi8DqiZ8OO7p6XYm29uVhaKcTNrHURxz5Baz/8lsZSYAAAQLFCWjYFGftTQQIECBAgECkAjbskRZGWAQIECAQnYCGTXQlEVA/Baz/+gnnZwQIECDQVgENm7byejgBAgQIECBQBgEb9jJUSYwECBAgEIPA6s5PhR3ruuuhTHHCJoayiKEfAtZ//UDzEwIECBBou4CGTduJvYAAAQIECBCIXcCGPfYKiY8AAQIEYhFoaNh0vSIMndARS3jiIJBbwPovN5WBBAgQIFCggIZNgdheRYAAAQIECMQpYMMeZ11ERYAAAQLxCWjYxFcTEfVPwPqvf25+RYAAAQLtFdCwaa+vpxMgQIAAAQIlELBhL0GRhEiAAAECUQisnvCpsGN9ryvRnLCJoi6C6LuA9V/fzfyCAAECBNovoGHTfmNvIECAAAECBCIXsGGPvEDCI0CAAIFoBBoaNuteEYaOdyVaNAUSSG4B67/cVAYSIECAQIECGjYFYnsVAQIECBAgEKeADXucdREVAQIECMQnoGETX01E1D8B67/+ufkVAQIECLRXQMOmvb6eToAAAQIECJRAwIa9BEUSIgECBAhEIbB6/CfDjg3b6rFMWf/KMHTciChiEwSBvghY//VFy1gCBAgQKEpAw6Yoae8hQIAAAQIEohWwYY+2NAIjQIAAgcgENGwiK4hw+i1g/ddvOj8kQIAAgTYKaNi0EdejCRAgQIAAgXII2LCXo06iJECAAIGBF7hm3CfDztudsBn4SojgYAWs/w5W0O8JECBAoB0CGjbtUPVMAgQIECBAoFQCNuylKpdgCRAgQGAABfZt2Jyy4ZVhyLGuRBvAknh1PwWs//oJ52cECBAg0FYBDZu28no4AQIECBAgUAYBG/YyVEmMBAgQIBCDgIZNDFUQQysErP9aoegZBAgQINBqAQ2bVot6HgECBAgQIFA6ARv20pVMwAQIECAwQALXHPuJsHPj9vrbT7n9VWHIMcMHKBqvJdB/Aeu//tv5JQECBAi0T0DDpn22nkygegK7QwiDqpeWjAgQIGDDbg4QIECAAIF8Aho2+ZyMil/A+i/+GomQAAECKQpo2KRYdTkTIECAAAECewnYsJsQBAgQIEAgn8A1x3wi7NzkhE0+LaNiFrD+i7k6YiNAgEC6Aho26dZe5gQIECBAIJ9AAqfrbNjzTQWjCBAgQIBAQ8Nm46vCkLGuRDMzyidg/Ve+momYAAECKQho2KRQZTkSIECAAAEC+xWwYTdBCBAgQIBAPgENm3xORsUvYP0Xf41ESIAAgRQFNGxSrLqcCRAgQIAAgb0EbNhNCAIECBAgkE/gmrGfCDvv6HUlmhM2+eCMik7A+i+6kgiIAAECBLLPh5+2e0520Ym/ARLIvt+uAAOE77UECBAgQOBBARt2U4EAAQIECOQTaGjYbHpVGDLGlWj59IyKScD6L6ZqiIUAAQIEegQ0bMwFAgQIECBAIHkBG/bkpwAAAgQIEMgpoGGTE8qw6AWs/6IvkQAJECCQpICGTZJllzQBAgQIECDQW8CG3XwgQIAAAQL5BK4Z8/Gwc/O99cGn3PHqMGT0sHw/NopARALWfxEVQygECBAgUBfQsDEZCBAgQIAAgeQFbNiTnwIACBAgQCCngIZNTijDohew/ou+RAIkQIBAkgIaNkmWXdIECBAgQKA6AvffsjXc89OucPiTO8Ohx4/qV2Kt3LDf+dlrDyqWfiXgRwQIECBAoCCBVaP/n707gZarKvMFvpNAIIRBZhnDKCCzIzIJaAutoOKsqDgiiqJot21rq63d+my7FVsREbUdUVFEBQegFVARQRuZBQSBMA8yhimBJG/tMlW5t27VrTpVp6r2rvOrtd5a75Fz9vn279vXd1P/7H2OD4vvtsNmSNweM0CBMn//G2CZhiZAgACBigkIbCrWcNMlQIAAAQLjKPCnzb9Wm9bjP/z0nsKSMv7CHoOa2z5yfq2OJ173unFkNicCBAgQIBCaA5sd7zoszFrLkWiWRn4CZfz+l9+sVUyAAAECqQsIbFLvkPoIECBAgACBjgIPnH1TuGbfk2vXxV02RYObfv7CXg9q4k6f+NnqrBeFVffZuGPNLiBAgAABAjkKCGxy7JqaWwn08/sfUQIECBAgMCgBgc2gZI1LgAABAgQIDFUg7rKphyZFg5te/sLeHNTUn2l3zVDb7mEECBAgMGSBS9f6Ylh8z8LGU3e8+y1h1porDbkKjyPQv0Avv//1/1QjECBAgACB6QUENlYIAQIECBAgMBYCE3fZTJxQNztuivyFvVVQU3+e3TVjsZRMggABAgSmERDYWB7jIlDk979xmbN5ECBAgED6AgKb9HukQgIECBAgQKBLgeZdNt0GN938hX26oCY+JwZDdtd02SiXESBAgEC2Apeu+cWw+F47bLJtoMIbAt38/oeLAAECBAgMW0BgM2xxzyNAgAABAgQGJtBul02n4Ga6v7B3CmrqY9tdM7C2GpgAAQIEEhKYEtjc85Yw63GOREuoRUrpUkBg0yWUywgQIEBgqAICm6FyexgBAgQIECAwaIHpdtm0C27iPRM/uyw9MnQb1MT77K4ZdFeNT4AAAQKpCAhsUumEOvoVENj0K+h+AgQIEBiEgMBmEKrGJECAAAECBEYm0M0um+bgZtH190+qNwYwzf9tugnZXTOydnswAQIECAxZ4NLHHRcW37eo8dQd7bAZcgc8riwBgU1ZksYhQIAAgTIFBDZlahqLAAECBAgQSEKg2102ZRRrd00ZisYgQIAAgVwEpgQ29x4eZq0xO5fy1UmgISCwsRgIECBAIEUBgU2KXVETAQIECBAg0JdA0V02/TzM7pp+9NxLgAABArkJCGxy65h62wkIbKwNAgQIEEhRQGCTYlfURIAAAQIECPQtMIxdNnbX9N0mAxAgQIBAZgKXrnFcWHz/hCPR7js8zFrdDpvM2qjcEILAxjIgQIAAgRQFBDYpdkVNBAgQIECAQN8Cw9hlY3dN320yAAECBAhkJiCwyaxhym0rILCxOAgQIEAgRQGBTYpdURMBAgQIECBQisAgd9nYXVNKiwxCgAABApkJXLL6cWHJAjtsMmubclsICGwsCwIECBBIUUBgk2JX1ESAAAECBAiUIjDIXTZ215TSIoMQIECAQGYCzYHNTvcfHmau5ki0zNqoXEeiWQMECBAgkKiAwCbRxiiLAAECBAgQKEdgELts7K4ppzdGIUCAAIH8BAQ2+fVMxa0F7LCxMggQIEAgRQGBTYpdURMBAgQIECBQmsAgdtnYXVNaewxEgAABApkJXLLaF8KSBx5tVG2HTWYNVG5DQGBjMRAgQIBAigICmxS7oiYCBAgQIECgVIEyd9nYXVNqawxGgAABApkJTAlsFrw1zFx1xcxmoVwCIQhsrAICBAgQSFFAYJNiV9REgAABAgQIlCpQ5i4bu2tKbY3BCBAgQCAzAYFNZg1TblsBgY3FQYAAAQIpCghsUuyKmggQIECAAIHSBcrYZWN3TeltMSABAgQIZCZwyapfCEsenHAk2gNvDTPn2mGTWRuVG+ywsQgIECBAIE0BgU2afVEVAQIECBAgULJAGbts7K4puSmGI0CAAIHsBAQ22bVMwW0E7LCxNAgQIEAgRQGBTYpdURMBAgQIECAwEIF+dtnYXTOQlhiUAAECBDITuGTusWHJQ481qt7JDpvMOqjcuoDAxlogQIAAgRQFBDYpdkVNBAgQIECAwEAE+tllY3fNQFpiUAIECBDITGBKYPPg28LMVVbIbBbKJeBINGuAAAECBNIUENik2RdVESBAgAABAgMS6GWXjd01A2qGYQkQIEAgOwGBTXYtU3AbATtsLA0CBAgQSFFAYJNiV9REgAABAgQIDEygl102dtcMrB0GJkCAAIHMBC5Z5diw5OEJR6I99LYwc44dNpm1UbnBDhuLgAABAgTSFBDYpNkXVREgQIAAAQIDFCiyy8bumgE2wtAECBAgkJ2AwCa7lim4jYAdNpYGAQIECKQoILBJsStqIkCAAAECBAYqUGSXjd01A22FwQkQIEAgM4FL5nw+LHlkcaPqneywyayDyq0LCGysBQIECBBIUUBgk2JX1ESAAAECBAgMXKCbXTZ21wy8DR5AgAABApkJTAlsHj4izFx5VmazUC4BR6JZAwQIECCQpoDAJs2+qIoAAQIECBAYsEA3u2zsrhlwEwxPgAABAtkJCGyya5mC2wjYYWNpECBAgECKAgKbFLuiJgIECBAgQGAoAtPtsrG7Zigt8BACBAgQyEzg4pU/H5YunHAkmh02mXVQuXUBgY21QIAAAQIpCghsUuyKmggQIECAAIGhCEy3y8bumqG0wEMIECBAIDOB5sBm50eOCDNWciRaZm1UbnAkmkVAgAABAmkKCGzS7IuqCBAgQIAAgSEJtNplY3fNkPA9hgABAgSyExDYZNcyBbcRsMPG0iBAgACBFAUENil2RU0ECBAgQIDA0ARa7bKxu2Zo/B5EgAABApkJXLzS58PSRcuPRNt54RFhxmw7bDJro3LtsLEGCBAgQCBRAYFNoo1RFgECBAgQIDA8gYm7bOyuGZ67JxEgQIBAfgICm/x6puLWAnbYWBkECBAgkKKAwCbFrqiJAAECBAgQGKrAxF02dtcMld7DCBAgQCAzgYtnHxOWPrqkUbUdNpk1ULkNAYGNxUCAAAECKQoIbFLsipoIEMhSoPkX/iwnoWgCBAgQIJC5wC5Lj8x8BsonkLbAlMBm0dvDjBVnpl206gi0EBDYWBYECBAgkKKAwCbFrqiJAIEsBQQ2WbZN0QQIECAwZgICmzFrqOkkJyCwSa4lCupRQGDTI5zbCBAgQGCgAgKbgfIanACBKgkIbKrUbXMlQIAAgVQFBDapdkZd4yJw8YrHhKWPTTgS7dG3hxkr2GEzLv2t0jwENlXqtrkSIEAgHwGBTT69UikBAokLCGwSb5DyCBAgQKASAgKbSrTZJEcoILAZIb5HlyogsCmV02AECBAgUJKAwKYkSMMQIECg+Rf+pUuXQiFAgAABAgQGLDBjxoxJTxDYDBjc8JUXuHiFz4Wli5f/nruzHTaVXxO5Aghscu2cugkQIDDeAgKb8e6v2REgMEQBgc0QsT2KAAECBAgsExDYWAoEhiswJbB57B1hxqzJwelwK/I0Ar0JCGx6c3MXAQIECAxWQGAzWF+jEyBQIQGBTYWabaoECBAgkIyAwCaZViikIgICm4o0ugLTFNhUoMmmSIAAgQwFBDYZNk3JBAikKSCwSbMvqiJAgACB8RYQ2Ix3f80uPYGLZn0uhCUTjkSzwya9JqmoKwGBTVdMLiJAgACBIQsIbIYM7nEECIyvgMBmfHtrZgQIECCQroDAJt3eqGw8BZoDm10WvyOEmY5EG89uj/esBDbj3V+zI0CAQK4CAptcO6duAgSSExDYJNcSBREgQIBABQQENhVosikmJSCwSaodiulDQGDTB55bCRAgQGBgAgKbgdEamACBqgkIbKrWcfMlQIAAgRQEBDYpdEENVRK4aOZnQ1h+IlrYZcmRIdhgU6UlMDZzFdiMTStNhAABAmMlILAZq3aaDAECoxQQ2IxS37MJECBAoKoCApuqdt68RyUgsBmVvOeWLSCwKVvUeAQIECBQhoDApgxFYxAgQCCEILCxDAgQIECAwPAFBDbDN/fEagtM+ZLbDptqL4iMZy+wybh5SidAgMAYCwhsxri5pkaAwHAFBDbD9fY0AgQIECAQBQQ21gGB4Qr4knu43p42OAFreXC2RiZAgACB3gUENr3buZMAAQKTBAQ2FgQBAgQIEBi+gMBm+OaeWG0BX3JXu//jNHtreZy6aS4ECBAYHwGBzfj00kwIEBixgMBmxA3weAIECBCopIDAppJtN+kRCviSe4T4Hl2qgLVcKqfBCBAgQKAkAYFNSZCGIUCAgMDGGiBAgAABAsMXENgM39wTqy3gS+5q93+cZm8tj1M3zYUAAQLjIyCwGZ9emgkBAiMWENiMuAEeT4AAAQKVFBDYVLLtJj1CAV9yjxDfo0sVsJZL5TQYAQIECJQkILApCdIwBAgQENhYAwQIECBAYPgCApvhm3tihQWWhnDRzM8uB5gRwi5LjqwwiKnnLCCwybl7aidAgMD4Cghsxre3ZkaAwJAFBDZDBvc4AgQIECAQQhDYWAYEhiggsBkitkcNWkBgM2hh4xMgQIBALwICm17U3EOAAIEWAgIby4IAAQIECAxfQGAzfHNPrLDAkqXholmfWw5gh02FF0P+UxfY5N9DMyBAgMA4CghsxrGr5kSAwEgEBDYjYfdQAgQIEKi4gMCm4gvA9Icr0BzYzJwRdln8juHW4GkEShIQ2JQEaRgCBAgQKFVAYFMqp8EIEKiygMCmyt03dwIECBAYlYDAZlTynltJAYFNJds+rpMW2IxrZ82LAAECeQsIbPLun+oJEEhIQGCTUDOUQoAAAQKVERDYVKbVJpqAwNLFS8PFKyw/Em3GrBlh58fssEmgNUroQUBg0wOaWwgQIEBg4AICm4ETewABAlURENhUpdPmSYAAAQIpCQhsUuqGWsZdQGAz7h2u1vwENtXqt9kSIEAgFwGBTS6dUicBAskLCGySb5ECCRAgQGAMBQQ2Y9hUU0pWYOljS8LFKx7TqM8Om2RbpbAuBAQ2XSC5hAABAgSGLiCwGTq5BxIgMK4CAptx7ax5ESBAgEDKAgKblLujtnETmBLYrDAz7Pzo28dtmuZTEQGBTUUabZoECBDITEBgk1nDlEuAQLoCApt0e6MyAgQIEBhfAYHN+PbWzNITENik1xMV9S4gsOndzp0ECBAgMDgBgc3gbI1MgEDFBAQ2FWu46RIgQIBAEgICmyTaoIiKCCx9dEm4ePaEI9HssKlI58dzmgKb8eyrWREgQCB3AYFN7h1UPwECyQgIbJJphUIIECBAoEICApsKNdtURy4wJbBZcWbYeZEj0UbeGAX0JCCw6YnNTQQIECAwYAGBzYCBDU+AQHUEBDbV6bWZEiBAgEA6AgKbdHqhkvEXENiMf4+rNEOBTZW6ba4ECBDIR0Bgk0+vVEqAQOICApvEG6Q8AgQIEBhLAYHNWLbVpBIVWLpocbh4pc83qpsxe1bYeeERiVarLALTCwhsrBACBAgQSFFAYJNiV9REgECWAgKbLNumaAIECBDIXEBgk3kDlZ+VgMAmq3YptoOAwMYSIUCAAIEUBQQ2KXZFTQQIZCkgsMmybYomQIAAgcwFBDaZN1D5WQksXbg4XLyyHTZZNU2xbQUENhYHAQIECKQoILBJsStqIkAgSwGBTZZtUzQBAgQIZC4gsMm8gcrPSmBKYLPSrLDzI45Ey6qJim0ICGwsBgIECBBIUUBgk2JX1ESAQJYCApss26ZoAgQIEMhcQGCTeQOVn5WAwCardim2g4DAxhIhQIAAgRQFBDYpdkVNBAhkKSCwybJtiiZAgACBzAUENpk3UPlZCSx5ZHG4ZM7yI9Fmrjwr7PSwHTZZNVGxDQGBjcVAgAABAikKCGxS7IqaCBDIUkBgk2XbFE2AAAECmQsIbDJvoPKzEhDYZNUuxXYQENhYIgQIECCQooDAJsWuqIkAgSwFBDZZtk3RBAgQIJC5gMAm8wYqPyuBJQ8/Fi5Z5dhGzXbYZNU+xTYJCGwsCQIECBBIUUBgk2JX1ESAQJYCApss26ZoAgQIEMhcQGCTeQOVn5XAlMBmzgphp4feltUcFEugLiCwsRYIECBAIEUBgU2KXVETAQJZCghssmybogkQIEAgcwGBTeYNVH5WAgKbrNql2A4CAhtLhAABAgRSFBDYpNgVNREgkKWAwCbLtimaAAECBDIXENhk3kDlZyWw5KHHwiVzJxyJZodNVv1T7GQBgY0VQYAAAQIpCghsUuyKmggQyFJAYJNl2xRNgAABApkLCGwyb6DysxKYEtisskLY6UFHomXVRMU2BAQ2FgMBAgQIpCggsEmxK2oiQCBLAYFNlm1TNAECBAhkLiCwybyBys9KQGCTVbsU20FAYGOJECBAgECKAgKbFLuiJgIEshQQ2GTZNkUTIECAQOYCApvMG6j8rASWPPhouGTVLzRqnjl3xbDTA2/Nag6KJVAXENhYCwQIECCQooDAJsWuqIkAgSwFBDZZtk3RBAgQIJC5gMAm8wYqPysBgU1W7VJsBwGBjSVCgAABAikKCGxS7IqaCBDIUkBgk2XbFE2AAAECmQsIbDJvoPKzEljywKPhktXssMmqaYptKyCwsTgIECBAIEUBgU2KXVETAQJZCghssmybogkQIEAgcwGBTeYNVH5WAlMCm1VXDDstcCRaVk1UbENAYGMxECBAgECKAgKbFLuiJgIEshQQ2GTZNkUTIECAQOYCApvMG6j8rAQENlm1S7EdBAQ2lggBAgQIpCggsEmxK2oiQCBLAYFNlm1TNAECBAhkLiCwybyBys9KYMmCReGS1Y9r1Dxztdlhp/sPz2oOiiVQFxDYWAsECBAgkKKAwCbFrqiJAIEsBQQ2WbZN0QQIECCQuYDAJvMGKj8rAYFNVu1SbAcBgY0lQoAAAQIpCghsUuyKmggQyFJAYJNl2xRNgAABApkLCGwyb6DysxJYfP+icOkadthk1TTFthUQ2FgcBAgQIJCigMAmxa6oiQCBLAUENlm2TdEECBAgkLmAwCbzBio/K4HmwGbW6rPDjvc5Ei2rJiq2ISCwsRgIECBAIEUBgU2KXVETAQJZCghssmybogkQIEAgcwGBTeYNVH5WAgKbrNql2A4CAhtLhAABAgRSFBDYpNgVNREgkKWAwCbLtimaAAECBDIXENhk3kDlZyWw+L5F4dLHLT8SzQ6brNqn2CYBgY0lQYAAAQIpCghsUuyKmggQyFJAYJNl2xRNgAABApkLCGwyb6DysxKYEtisMTvseK8j0bJqomIbAgIbi4EAAQIEUhQQ2KTYFTURIJClgMAmy7YpmgABAgQyFxDYZN5A5WclILDJql2K7SAgsLFECBAgQCBFAYFNil1REwECWQoIbLJsm6IJECBAIHMBgU3mDVR+VgKL710YLl3zi42aZz1upbDjPW/Jag6KJVAXENhYCwQIECCQooDAJsWuqIkAgSwFBDZZtk3RBAgQIJC5gMAm8wYqPysBgU1W7VJsBwGBjSVCgAABAikKCGxS7IqaCBDIUkBgk2XbFE2AAAECmQsIbDJvoPKzElh8z8Jw6Vp22GTVNMW2FRDYWBwECBAgkKKAwCbFrqiJAIEsBQQ2WbZN0QQIECCQuYDAJvMGKj8rgSmBzZorhR3vdiRaVk1UbENAYGMxVE9gRghhafWmbcYEMhMQ2GTWMOUSIJCugMAm3d6ojAABAgTGV0BgM769NbP0BAQ26fVERb0LCGx6t3MnAQIECAxOQGAzOFsjEyBQMQGBTcUabroECBAgkISAwCaJNiiiIgKL734kXLr28Y3ZzrLDpiKdH89pCmzGs69mRYAAgdwFBDa5d1D9BAgkIyCwSaYVCiFAgACBCgkIbCrUbFMducCUwGatlcOOdx028roUQKAXAYFNL2ruIUCAAIFBCwhsBi0kOyGmAAAgAElEQVRsfAIEKiMgsKlMq02UAAECBBISENgk1AyljL2AwGbsW1ypCQpsKtVukyVAgEA2AgKbbFqlUAIEUhcQ2KTeIfURIECAwDgKCGzGsavmlKrAY3c9Ei5bZ/mRaCusvXLY4a922KTaL3VNLyCwsUIIECBAIEUBgU2KXVETAQJZCghssmybogkQIEAgcwGBTeYNVH5WAgKbrNql2A4CAhtLhAABAgRSFBDYpNgVNREgkKWAwCbLtimaAAECBDIXENhk3kDlZyXw2F8fDpet+6VGzXbYZNU+xTYJCGwsCQIECBBIUUBgk2JX1ESAQJYCApss26ZoAgQIEMhcQGCTeQOVn5XAlMBmnTlhhzvfnNUcFEugLiCwsRYIECBAIEUBgU2KXVETAQJZCghssmybogkQIEAgcwGBTeYNVH5WAgKbrNql2A4CAhtLhAABAgRSFBDYpNgVNREgkKWAwCbLtimaAAECBDIXENhk3kDlZyXw2J0Ph8vWm3Ak2rpzwg532GGTVRMV2xAQ2FgMBAgQIJCigMAmxa6oiQCBLAUENlm2TdEECBAgkLmAwCbzBio/KwGBTVbtUmwHAYGNJUKAAAECKQoIbFLsipoIEMhSQGCTZdsUTYAAAQKZCwhsMm+g8rMSeOyOh8Nl69thk1XTFNtWQGBjcRAgQIBAigICmxS7oiYCBLIUENhk2TZFEyBAgEDmAgKbzBuo/KwEpgQ2680JO9zuSLSsmqjYhoDAxmIgQIAAgRQFBDYpdkVNBAhkKSCwybJtiiZAgACBzAUENpk3UPlZCQhssmqXYjsICGwsEQIECBBIUUBgk2JX1ESAQJYCApss26ZoAgQIEMhcQGCTeQOVn5XAY7c/FC57/JcbNa9gh01W/VPsZAGBjRVBgAABAikKCGxS7IqaCBDIUkBgk2XbFE2AAAECmQsIbDJvoPKzEpgS2Ky/StjhtjdlNQfFEqgLCGysBQIECBBIUUBgk2JX1ESAQJYCApss26ZoAgQIEMhcQGCTeQOVn5WAwCardim2g4DAxhIhQIAAgRQFBDYpdkVNBAhkKSCwybJtiiZAgACBzAUENpk3UPlZCTx620Ph8g2WH4m24uNXCdvfaodNVk1UbENAYGMxECBAgECKAgKbFLuiJgIEshQQ2GTZNkUTIECAQOYCApvMG6j8rAQENlm1S7EdBAQ2lggBAgQIpCggsEmxK2oiQCBLAYFNlm1TNAECBAhkLiCwybyBys9K4NFbHwyXb/iVRs122GTVPsU2CQhsLAkCBAgQSFFAYJNiV9REgECWAgKbLNumaAIECBDIXEBgk3kDlZ+VwJTAZoO5Yftb3pjVHBRLoC4gsLEWCBAgQCBFAYFNil1REwECWQoIbLJsm6IJECBAIHMBgU3mDVR+VgICm6zapdgOAgIbS4QAAQIEUhQQ2KTYFTURIJClgMAmy7YpmgABAgQyFxDYZN5A5Wcl8OgtD4bLN5pwJNqGc8P2N9thk1UTFdsQENhYDAQIECCQooDAJsWuqIkAgSwFBDZZtk3RBAgQIJC5gMAm8wYqPysBgU1W7VJsBwGBjSVCgAABAikKCGxS7IqaCBDIUkBgk2XbFE2AAAECmQsIbDJvoPKzEnj05gfC5Rv/T6PmFe2wyap/ip0sILCxIggQIEAgRQGBTYpdURMBAlkKCGyybJuiCRAgQCBzAYFN5g1UflYCUwKbjVYN29/0hqzmoFgCdQGBjbVAgAABAikKCGxS7IqaCBDIUkBgk2XbFE2AAAECmQsIbDJvoPKzEhDYZNUuxXYQENhYIgQIECCQooDAJsWuqIkAgSwFBDZZtk3RBAgQIJC5gMAm8wYqPyuBR296IFy+yYQj0eywyap/ip0sILCxIggQIEAgRQGBTYpdURMBAlkKCGyybJuiCRAgQCBzAYFN5g1UflYCUwKbjVcN29/oSLSsmqjYhoDAxmIgQIAAgRQFBDYpdkVNBAhkKSCwybJtiiZAgACBzAUENpk3UPlZCQhssmqXYjsICGwsEQIECBBIUUBgk2JX1ESAQJYCApss26ZoAgQIEMhcQGCTeQOVn5XAozcuCJdv+tVGzStuslrY/obXZzUHxRKoCwhsrAUCBAgQSFFAYJNiV9REgECWAgKbLNumaAIECBDIXEBgk3kDlZ+VgMAmq3YptoOAwMYSIUCAAIEUBQQ2KXZFTQQIZCkgsMmybYomQIAAgcwFBDaZN1D5WQksumFB+NM8O2yyappi2woIbCwOAgQIEEhRQGCTYlfURIBAlgICmyzbpmgCBAgQyFxAYJN5A5WflUBzYDN709XCE+c7Ei2rJiq2ISCwsRgIECBAIEUBgU2KXVETAQJZCghssmybogkQIEAgcwGBTeYNVH5WAgKbrNql2A4CAhtLhAABAgRSFBDYpNgVNREgkKWAwCbLtimaAAECBDIXENhk3kDlZyWwaP6C8KfNlh+JNnveauGJ19thk1UTFdsQENhYDAQIECCQooDAJsWuqIkAgSwFBDZZtk3RBAgQIJC5gMAm8wYqPysBgU1W7VJsBwGBjSVCgAABAikKCGxS7IqaCBDIUkBgk2XbFE2AAAECmQsIbDJvoPKzElh0/f3hT5t/rVGzHTZZtU+xTQICG0uCAAECBFIUENik2BU1ESCQpYDAJsu2KZoAAQIEMhcQ2GTeQOVnJTAlsNls9fDE616X1RwUS6AuILCxFggQIEAgRQGBTYpdURMBAlkKCGyybJuiCRAgQCBzAYFN5g1UflYCApus2qXYDgICG0uk6gIzQghLq45g/gQSFBDYJNgUJREgkKeAwGZy337729+GPffccyjNfMtb3hKOPvro2rOOOuqo8MUvfrHx3HPOOSfsscceQ6lj4kPuuuuucMghh4TTTz+99p933nnncOKJJ4Ztttlm6LVU5YFFzItcWxU/8ySQq4DAJtfOjbbux+56JMw/5PSw4PT5jULWeMEWYZMv7hdWWH+Vvop78Le3hqv3/H5jjNX2nxfmnbB/WGHtlfsaN4WbF113f/jTFhOORLPDJoW2qKFHAYFNj3BuI0CAAIGBCghsBsprcAIEqiQgsJncbYHNeAY2CxcuDD/5yU/CiiuuGJ7//Ocn9SNeJIQpcm1Sk1QMAQJTBAQ2FkUvAq0CmzjOhp/cM6z77l3DjFnx3x339qlUYLP56uGJ1zoSrbeV4q5RCwhsRt0BzydAgACBVgICG+uCAAECJQkIbAQ2EwXGLRBYsmRJOPfcc8N//Md/1AKbb33rW7UdRCl9ipgXuTalOaqFAIGpAgIbq6IXgXaBzex5q4V5JxwQ5u6xQS/D1u4R2PRM50YCQxUQ2AyV28MIECBAoEsBgU2XUC4jQIBAJwGBjcBmnAObT37yk+Gf/umfGlMU2HT6XwR/ToDAsAQENsOSHq/ntAts4izXOHjLvx2Ntu6cniY91oHNtfeFP2359YbL7C3WCE/8y6E9ObmJwKgFBDaj7oDnEyBAgEArAYGNdUGAAIGSBAQ2vUM273aII/USCDz88MPeYdN7G6a989/+7d/Chz70IYHNgHwNS4BA7wICm97tqnzndIFNdNnoM3uHdY/cJYQeTkYT2FR5ZZl7TgICm5y6pVYCBAhUR0BgU51emykBAgMWENj0DlxWYNN7BeXfOW5Hbo1bYFN+x41IgMCoBAQ2o5LP+7mdApt4NNpmJz0vrPKU9QpPdJwDm4V/uS9csZUdNoUXhRuSFBDYJNkWRREgQKDyAgKbyi8BAAQIlCUgsOldUmDTu92w7hTYDEvacwgQKCogsCkq5voo0Cmwidc87qVb145Gm7XmSoXQqhTYrLTlGmG7axyJVmiBuDgZAYFNMq1QCAECBAhMEBDYWA4ECBAoSUBg0zukwKZ3u2HdKbAZlrTnECBQVEBgU1TM9e0Cm7m7bxAePPfWSUC9HI0msLHGCOQhILDJo0+qJECAQNUEBDZV67j5EiAwMAGBTe+0Apve7YZ1p8BmWNKeQ4BAUQGBTVEx17cLbDb73t+He064Ktz342sbSCtvt1aY990Dwpyd1ukabqwDm2vuDVds/Y2GhR02XS8LFyYoILBJsClKIkCAAIEgsLEICBAgUJKAwKZ3yLICm4cffjgcddRR4Ytf/GKjmHPOOSfsscceXRd3xx13hDPPPDOcfvrp4eKLLw4XXnhh7d5tttkm7LrrruHZz352OOigg8J6601/pn2v77C54IILwhFHHBHOP//8Rs1Pf/rTw5e//OWwww47dJzH/fffH37zm9+Ek046aVL98+bNCzvvvHPYd999wwtf+MIQ/9/NX3JOHLyV5XQP/+hHPxo++MEPdqyv6AWPPfZYrQennHJK+MUvfhHOO++82hCxF8973vPCq171qrDtttvW5lLEvMi1E2uO9VxxxRXhRz/6Ufjtb38b/vCHP4S77767UVNcJ/vss0947nOfGzbeeONpjevjnnDCCeHVr351yzX74IMPhlNPPTX88Ic/rK2J+fPnh9VWWy087WlPC895znPCy172so697GQeex3Hjs/4/e9/3zBea621wlOf+tTaz8/BBx8cnvjEJ4aZM2d2Gq72582+b3nLW8LRRx8d5syZU/vz+HMWDX/605/W1ml9Xrvsskt45jOfGV7+8pcXel69qCVLloTrr7++tl7OOuusxtj1n+HtttuuNv7+++9f+5nudj7Nk166dGm46aabwk9+8pNw2mmnTXpOXJvxZy2ugfic1VdfvSszF/UuILDp3a7Kd7Y6Em3rc14alj62JNxw6Blh0fwFDZ61Xrtd2OhzzwyzVp/dFVkZgc3i+xeFB39zS7j3pKvDwxf/NTx84Z21Z89aa+WwylPXD3P32CA87oVbhpW2WzPMWKG7/23uqvgOFy1sDmy2elzY7urXljG0MQgMXUBgM3RyDyRAgACBLgQENl0guYQAAQLdCAhsulFqfU0Kgc2dd94ZPvOZz4Tjjjuu8QV8uxnFL7JjqPKP//iPtS/PW316CQRiEPD617++p7AmfrF//PHHh3//93/vWH+s97WvfW34yEc+EjbbbLOW9Y86sIlfiMeg5sMf/nDtS/F2n+j/jne8I7zvfe8LixYtCoccckgtbIuf+KX5iSeeWPtivvlTtD+xnhgA/Ou//mstEOvm08m4PkarwGb33XcPv/vd78K73vWuWig03Sc+J/Z9k0026aasxjULFy4MP/jBD0IM26666qqO9x544IG1NRMDienCvjhQu8Am/ln8Getmncbn/ed//mctkOvmc9FFF9XmEoOnbj5F5jNxvBgIxXX5jW8s/xfm0/1vxb/8y7+Eww47LMydO7ebslzTg4DApgc0t7R8h00MbFZ5+vrhjk9cEG794O8mKW1y/H5h7TftEMKMznj9BDaP3flwuOuLl4U7jr4wLL77kY4Pm7vXhuHxH3p6WG2/jUOY2UVxHUec/gKBTZ+Abk9KQGCTVDsUQ4AAAQLLBAQ2lgIBAgRKEhDY9A45ysAmfhH/q1/9Khx++OFdfWk9cZZxh8fnP//52g6H5k/RQKBdWBPHf/KTnzwt7pVXXhne+c53hjPOOKNQE2Ldn/70p2u7J5q/8BxlYBN3scQQ493vfndX4VOc9Fvf+tbw3ve+t9bHsgObuGvj29/+dnjb294WFixY/i+uu8GOxl/4whfCAQcc0DbkaBXYxDDlDW94Q23nSTefGE7F5zzjGc/o5vJw22231by++c1vdnV9/aIYkH384x+vOa+wwgpt720V2Lz//e8PMbwo8swYtsUgcu+99277rHqYVsRr4nzizp9DDz102vnE6+M6iAFXDGq77Uv9OXE31DHHHBO23nrrQt4u7k5AYNOdk6smC7TbYRN3rjx620Phxjf9Itz/0+sbN83ZeZ0w7zsHhHhEWqdPr4HNw3+8I9x05K9CvL/IZ+Zqs8P6731yWPc9u4aZc9r/b3ORMdtdu/Dqe8MVT5hwJNrWjwvb/dkOmzJsjTF8AYHN8M09kQABAgQ6CwhsOhu5ggABAl0JCGy6Ymp50SgDmxjWxC9rm7+AjbtonvWsZ4V4RNOsWbNqx2CdffbZU66LYUc8gm3dddedNLcigU18dtyxE4+Hqn/iMWjdhDWtgp44Rqw/7tKIR2fNnj27tuMhHilWP+Kt/pz4BXzc8fDKV75yUqAQd6vEL6dvuOGG2qW//vWvw89+9rNGffEIr4lHtMX/ewyw+v3EL9+/853v1AKB5nAkfnn//Oc/P6y99tot5xNDm8suu6yxA6asHTat1kj9WLLddtutscuq3RqJdcQ5xeO4Wn2aA5tjjz22tqbiUWH1T1yL8Siv2MvLL7+8tlbqR7FNXDNf/epX2z6nft3tt98e4hFlP/7xjyeV0zyn6B+PFIzzb/584hOfCO95z3vahhzN6/+lL31pWGmllcK3vvWtxlCxn3Fem266aW131Lnnnls7Zq6577HnX/rSl9oeQ9juZyD2Zq+99qqtl/iJa/mXv/zllGB2gw02qNW13377tV2+ndZlDMrqO4HarYP4M91Nf/r9Gari/QKbKna9/zlPF9jE0R8486Yw/9Wnh0dvfbDxsLXfvEPY6Oi9wsy5K05bQC+BzQO/unnKUWzxITGMWXWPDcIqu28QZs6eFRbdsCAs+OWNYeFV90ypYd137hI2+NgzOtbXj57Aph8996YmILBJrSPqIUCAAIEoILCxDggQIFCSgMCmd8hRBTZXX311eM1rXjPpCLIYdMRdAG984xunvHvinnvuCf/1X/8VPve5z036UjkepXbkkUdOCjy6DWxafXne7W6JVvdOV3/cIfDHP/4xfOADH5i0GyfuAomhwXTv+vm3f/u38KEPfajR5PgFdzx+rOzPJZdcEl7xilfUArL6J36x/6lPfar2PpCJuzrazad+XxmBTXwnUDzOKh6tVv+8+c1vrh0NFr/ob/7EnUkxnIm7MCYGKvH9PvEYrRj+NX+aA5uJf97u2K5Y13//93/XjgybGHC0CxDrY8aj8+LOmhgK1T8xqIm7h+IureY5xaDiuuuuq/1MxHlNvCfufIm9avVp9TNdvy6+F+djH/tY7X1Kzbt0rr322vAP//APU441i+Hhi170oimPikFPtP3kJz/Z+LMYHMZdM1tttdWUXU1x91bcgRXDponHwL3uda+r7YBpd2xZq9BuunnEdRBrjm4Tw+BO/Sn756kq4wlsqtLpcufZKbCJ77JpdTTavG8+J6x5yLbTHo1WNLCJIcj815wRHjr/tsYkY1Cz3lG7hHWO3CWssPbKkye/ZGlYcOZN4db3nxse+sPtk/5sw0/uGdZ9965hxqzBHI+28M/3hiu2scOm3NVotFEJCGxGJe+5BAgQIDCdgMDG+iBAgEBJAgKb3iFHEdgsXry49qV7DCLqnxhc/M///E/ti+R27+iIX/jG8CC+M6X+if9yPn6Zvfnmmzf+WzeBTT9hTaw/fkkdj5kqUn+8NgYJsf64a6H+ie9BiUFUuxekDyOwiceAxTAp+k60/fKXvzxpN0/zSmu3Y6SMwOaCCy4IBx10ULj11r8dTxO/cP/KV74S1lxzzbYLPoYcMYSJYWD9E3c7xWPVWh2f1y6wicFQ3MkSQ7hWn3ZHtUWvGDi2+jQ/K4Y1Mbx51ateFWbObP/S6hhAxPUW3+FT/8Sfk3i82UYbbTTlUe0Cmxe84AW1nWOt7qkP0qqfcUdQDGHmzJkz6VkxDIm1x9058dPqZ7GVw5lnnhniLrF6X2NQdeqpp7Y8fvCOO+4IsRennHJKY6hu5hEvjusn7p47//zzG/fGoOtNb3pTx/cAtV1g/mCKgMDGouhFoFNgE8d89OYHakHKA2fd1HhEN0ejFQlsli5cHG79wO/CHZ/6Y+MZs+etFjb69N5hjYO3nDYYiu+7ueU9vwl3f/PKSfdudtLzwipPWa8Xlo73TAlsnvC4sN1VjkTrCOeCJAUENkm2RVEECBCovIDApvJLAAABAmUJCGx6lxxFYBN3DcRjwCZ+kRq/fI67Rjq9UL3VF7jNX5J3CmxahSbd7qyJ0s31tzvarF1Xbr755lqgcNZZZ9UuiffHl7XHI6pafYYR2MSjvuLRWfXdNbGmk046KcT3f3T6xHtiPyceI1ZGYBN31kzcRRJfah93dHT6xN1YMTSJpvVPfMfQ3/3d3025tVVgE3eJxDX1+Mc/ftpHxQAxhjoTa2oXKrWqqdPRZhMfHnf1vOMd7wjf+Mbyf1ndLhxq9TMdw6rYz6c85Smd+MLJJ58cXvziFzeue/azn10LvJqPHjzvvPNq66O+y6hdsNP8wBgOxp1Gn/3sZxt/FI8GjPc3f5prKXq0Wez7S17ykkaNcS7RsNUOrY4wLmgpILCxMHoR6CawieMuOOOGcN1LfhaWLFjUeMw6b9spbPjJPdoePVYksHnk8rvC9S/9eXjkirsb429y/H5h7TftMG1YU7+4Vai03nueVDsabcZKU3d19mI18R6BTb+C7k9JQGCTUjfUQoAAAQJ1AYGNtUCAAIGSBAQ2vUOOIrBp/pK803symmcXd1nEfyVf/8QjpeLOkJVX/tuxJdMFNq2Operm5eoTa2h+fqcdMq260zzGUUcdVfvyP74npfkzjMAmvrclvrum/ul0TNXEGuOulrgDIx51Vf+UEdg0r5N//ud/ru3KanW0WXM98br43qAtt9wybL/99rV3/LR6j02rwKbdEWCt+hiP9nr5y1/eCKti0PXzn/98yhF38f0tMcyphxvT7ZBp99PcPEYMImJos8Yaa0y6pdXPdLdhShwoHo0Xx47HFsZPu17Gd97sueeejWfHEDLu4IkGnT4xNPnCF74QNttss7DjjjvW3hHUfCxg/Fl9+9vfHr72ta81hiu6Q6bVGPH9QfF/c3zKERDYlONYtVG6DWzi0Wi3ffj8cPvH/9AgiseVbXLcvmHNV27TMlQpEtjcefSF4eZ3/6YxdtxVs+lXnh1mrblS1y257+S/hOtevPw9eHEX0GYn/n1YaZv2u0G7HrzpwvjunCu2/Wbjv8ZnbHfl8h2lvY7rPgKjEBDYjELdMwkQIECgk4DAppOQPydAgECXAgKbLqFaXDbswCa+9yIeCRa/4K9/YtgSA4tOu2vq18cvlOM7P+IOiF133bV2lFL84ji+WD1+2gU2G2+88ZR3iBQNa+LxVLHWGHDUP728U6b5S/F99tmndpTXhhtuOKVLgw5sWs2p3Y6Hdiut2y/5p+tP7MXEz69//evaF/n1T9wlEr/kP+CAA7peK51+MpoDm6I7MFqt509/+tO1NVL/xEArvjdm4k6c2NN4BF23az6Odcstt9R2oZ199tm1obfeeuvarpmddtpp0jRb/UwX6Wfzc9oFNldeeWV42cteFi699NLa82NQE3+uDz300Cnvx+nUh1Z/3hyGTRcCTjd+cxjZbfDXS81VvEdgU8Wu9z/nbgOb+KRF198f5r/69BCDmPpnlac/PsT32ay09eOmFNNtYBN37dx0xNmTjjTb5Lj9wtpv2aHQBB+95cEw/5DTwwNnLz+6bfMfHxjWeP4Whcbp5mKBTTdKrslFQGCTS6fUSYAAgWoJCGyq1W+zJUBggAICm95xhx3YxKOh4r/E/+lPl/9r1PhS8b333rv3STTd2Sqwif9KP/7L+onvAVlvvfVqRz21O4qsVUHNX2bHL6njsUu77bZbofrvvPPO2vs/4i6Q+JnuPR6DDmya5zRdLe0m2dzXMnbYxHecxN1LdaP47Oh94IEH1oKL+G6a6d5n001Det3FM3HsuFskhhT1T/OOr7irJr5LJR77V/9897vfre3MKfJ56KGHakFl3FVT/7TaLdLqZ7rIz1inIwXrz261eyX+WexPPCJvv/32C+uvv36hUGqix//+7/9OOpIv7pKKhkV73hz8tduZVKQXrl0uILCxGnoRKBLYxPHv+/G1tffZTDoa7e07/+1otDkrTCqh28Bm4TX3hvmvOC08dMEdtftX3GBu2PzUg8IqTy72/pmlixaHW953boi7deqfx390t/D4Dz6tF5pp73nkynvCldvZYVM6rAFHIiCwGQm7hxIgQIBABwGBjSVCgACBkgQENr1DDjuwaf5X8/E4pO9973th22237X0STXc2zynuRIjPie/DaP68//3vDx/5yEe63hHQvJMkhhsxgGr3cvp2k4q7WuK86++Mide1e8/KoAOb5p0SccdSDBS22mqrrnvyyCOP1I5EO/bYY2v3lBHYxJ0pMZw47LDD2tYRd+A897nPrYVuscetjpSbbhLNgc3Xv/71WkhU5NN8NNj+++9f2y219tpr14ZpDsTif4tHfcUdX0U+jz76aDjttNNCfF7902rnTPP6LxoqdhvY1NfsxHfENM8n7oCLQUvcFbXLLruEuXPndj3l5p0x8ci0OM6KK67Y9Rjxwptuuikcc8wxjXum281WaGAX1wQENhZCLwJFA5ulCxeHWz/wu3DHp/7YeFztaLTj9wtrvuIJk0roNrCJQc11B50aHr31wdr9c3ffIMz79gFh9rzOxzo2z/muL14Wbjz8zMZ/jrt0Njp67ylhUi9WE+9pDmxW3nbNsO0VjkTr19X9oxEQ2IzG3VMJECBAYHoBgY0VQoAAgZIEBDa9Qw47sCkjHOg021ZzandPDFzikWZxN0A3n+Yv57u5p9tr2h2tNujAplPg0G39E+ssI7CJz427OOLRYf/93//dsYwYmsVwIO5c2WuvvcLqq6/e8Z7mwKbITpT64J2Ot2sOKTsWVeCCj370o5OOWou3FglcWj2qyP2PPfZY7Ri02Pv6+3nalR+DoxisvfSlLw3x6Lm4w226T/O6L8Ay7aW9Hq1W1vPHbRyBzbh1dDjzKRrYxKoWXn1vbZfNQ+ff1iiy1dFo3QY23V7Xjcg9J1xVO7at/hHYdKPmmqoLCGyqvgLMnwABAmkKCGzS7IuqCBDIUEBg0/hqAQsAACAASURBVHvThh3YlBUOTDfj6QKb+KV+/Ff+N954Y2OI+CV/3MkR34nT6SOwaS80iMCm9iXdwoXhBz/4QYjhRAw/uvnEcCDu/PjHf/zH2u6tdu+KaQ5szjnnnBB3chT5dHrXyjgHNtFpyZIl4cwzzwxxt9of/rD8xeCdDA8++ODw7ne/u3a03cyZM6dcLrDpJJjGnwts0uhD+VXMCCEsLX/YZSP2EtjEW+/57p/DjYedOelotPXe86SwwceeEWasNKs2erdBTLfXdYPQHNistv+8MO+E/cMKa6/cze1dX/PIFXeHK5/4rcb1dth0TefCBAUENgk2RUkECBAgEAQ2FgEBAgRKEhDY9A5ZpcAmvrQ+vhB+k002qf0r//nz5zfgPvnJT9a+PJ41629f+LT7CGza2wwqsKk/MR4jd/bZZ4fjjz8+/PKXv+y4oyPeFwO62PP4zpsVVpj8noP45wKbqf0sssNm4t1xt835558fvvKVr9TeF3X33Xd3/B+mGKy9973vrR2nN2fOnEnXC2w68iVxgcAmiTZkV0Svgc2Shx8Lt7z3t+Gvx1zcmHM8Gm3eN58T1njBFrX/1m0Q0+113eA2BzZrvWbbsPHn9wmxtjI/UwKb7dYK2/7p1WU+wlgEhiYgsBkatQcRIECAQAEBgU0BLJcSIEBgOgGBTe/rY9iBTfPxUb28L6XTbFvNqR7WxH/VH3cExIAm7giof+Kfn3TSSeEpT3nKtMMPY4dQcwFVPhKtXTPiUWkXXXRR7Z0uP/3pT8OFFy5/2XPzPTEUiCHPK17xiinDlRHYXHDBBeGggw4Kt956a2385nfYdNqB02k9F/3zXgOX+nP6vT+Os2jRonDppZfWgrWf/exnIR41N92nVWDavO5bHf9W1Mb15QsIbMo3rcKIvQY20abV0Whz99ggzPvW/mH2ZqsnEdgM7Ei05h02Apsq/LiM7RwFNmPbWhMjQIBA1gICm6zbp3gCBFISENj03o1hBzbNX17HF8V/73vfqx1bVdaneU7xPTXxHSjxiKz6l4s333xzeM1rXhPOOuusxmPjrpv4ovM111yzbSnnnXdeeM5zntPY3TGIwKn54YMObMoIFBYvXlx7l8r/+3//r1Z+We+w6WZNLF26tLabI/bmxBNPrAU4zbs7YlAXd34097Y5sPnud79bewdOkc+vf/3r8MxnPrNxS1xn8Yi9NdZYo/bfrrnmmlpYFIOd+IkB0hlnnBF22223Io/p+tp+A5d+729V6H333VcL1U4++eRwyimnTNrdFq9/+tOfHr7zne+EzTffvHF7XEsTQ9W3ve1t4VOf+lRYeeVyjxjqGtaFLQUENhZGLwL9BDbxpLZ7vnNVuPHwsyYdjbb++58aHv+Rp4eHzr89XL3n9xtltTue7KEL7gjXHXRqePTWB2vXzt19gzDv2weE2fNWKzylO4++MNz87t807lvnbTuFDT+1V5i58vS7dos+6JE/3R2u3H7CkWhPXCtse7kdNkUdXZ+GgMAmjT6oggABAgQmCwhsrAgCBAiUJCCw6R1y2IHNnXfeGV71qleFX/ziF42ii77oPR6N9Q//8A/hiiuuCNttt13Yaqutal+yb7jhhrUxu/3COR7bFEObiS9Ljzsx3vSmN7V950mrL99//vOfF37vSZGODTqwae5JDBSKzikaHnHEEeGb3/xmbWrDDGyaLeN8PvCBD4QvfelLy7+waxOSNAc28fi0o446qkh7aiHf4Ycf3rgn3v+JT3wizJ79t6Nw7rnnnto6i0FS/fOtb32rdkzbID7drv92z+73/k5ziruj/vM//zN85CMfmXRpc1gWw7eJu6IOOOCA2vpaZ511Oj3Cnw9RQGAzROwxelRfgU18d9aDj/7taLRjL2moxOPHNj/puWHm3BW7CmwWzV8Q5r/qtPDguX/bHRnv3/KMF4a5u3V+n93EVix5ZHG45T2/mVTLBh/fPaz/z9Pv2O2lnQKbXtTck6qAwCbVzqiLAAEC1RYQ2FS7/2ZPgECJAgKb3jGHHdg88sgjtfdVHHvssY2ii35Jfsstt9S+7I7vM4mfrbfeunac2U477VT7f3f7hXMMfuL7M4455phGLTFoiP/SPwZBrT5xp0AMdOLz6p/4r/7jl/TtXmzfapzrrrsuvOENb6i9V2XXXXcNm222WXjxi18c1l9//SmXDzqwKaMnRXbpdNOfGADF4+f++Mc/1l5kH9+PEoOReijXacXfdNNNtWDwN79Z/i+eW4UkzYHN6173utp6mDt3bqdH1P48rqHY+1hb/dP8nHg82Pve975w9NFHN6458sgja8fyrbTSSl09J14Ug5+3vOUt4a9//WsjqIxHscXAcuKnG9/pHtrN/QsXLgy///3va//n//7v/8Jtt91W28VW/xnsNKn4cxQDvuhf/zQfedZ81FzcKfejH/0oPO1pT+s0/KQ/j7t6/v3f/z3EYw+f9KQnhe233z4873nPK2Rf6IEVu1hgU7GGlzTdfgObWEZ8n8v8V54WHr74r42qVt1347D2YTvU/nv9026HzZIFi8JNR5wd7v7mlY1rNzluvxCPMyvyefSWB8P8Q04PD5x9U+O2zX98YFjj+X97p06Zn0cuvytcucPy/91c2Q6bMnmNNWQBgc2QwT1uAAIzQojbPn0IEBgrAYHNWLXTZAgQGKWAwKZ3/WEHNrHSeDRVDD3qn3bHVbWbVXwvRrynvjOm+Qiqbr5wro8dd+m88pWvDBdfvPwFxm9+85trX663+tI+Hr8V/yyGTvXPvvvuW/uX/xtttFFXjYhjxCOzDjvssMb1u+++e/j2t79d+1K5+TPowCY+rzm4eP7zn1/bobLeeut1Nafmnva7wyaGEnFXSnxHTfwU3fXTTZDSat4xqPv+979f+1K/m8/ll18e4lF6cR3FT7v7Y2gQA7n6J14Xd5R0G3DE++IxanGt19d9DDBOPfXUEI/lm/gpsv5bzbGb+7v1nc6w0ztqYkD1xje+Mfzwhz9sDBOPSIs7c2LQ2c3n/vvvD+94xzvCN77xjcblzTuguhnHNe0FBDZWRy8CZQQ2taPRTrgyzH/NGZNKWHGDuY1jzmr//8f+88K8E/YPK6w99TjF5qPMYsiyyZeeFVZYb07X07rnhKvC/Fef3rh+zs7rhM1O/Puw0jbtj1ftevCmC6cENtuvHba9bDC7NXut0X0EuhUQ2HQr5ToCBAgQGKaAwGaY2p5FgMBYCwhsem/vKAKb5i+5Y/Ux8Ii7ZjrtUmn1RXHzDpduvnCui7UKT6Z7SX28L+4oiF+cz58/vwEfj8CKIU43XyRfffXVtTDi/PPPb9wfd/rEL7Drx2hN7OgwApu44ycGVxNr6nQ8XL3GVu8D6jewaX4nTnxWkS/rmwOfeH+ro/eag6p4Xezjxz72sY47MOIuk3j0Wlx/9U+7nTPXX399ePWrX13bNVT/xHeyxF023ezmice8xd01E8OLeAxg7NHqq68+6X8Aiqz/Vv/L0e39zUfBvfa1rw2f+9znptTT6hmtfo6//vWvhzjGxJ/Nz372s+Fd73pX47/FQDNeN/GdQdP9r18MxWIwWg+54s923EEXd9j4lCMgsCnHsWqjlBLYLDsa7eajfhPu+tJlbQmnC2xiAHL9S39e261T/2xy/H5h7TftEEL8h9MdPo/e/EAtMHrgrOW7a9Y9cuew4Sf3DDNWKvf9NbEUgU2njvjznAQENjl1S60ECBCojoDApjq9NlMCBAYsILDpHXgUgU38Mj7+K/kYRNQ/3XwRu2TJktoulPhFd/0L2FbBQLdfONefXT9qKu6sqH/iS9BjiBSPW2v+tPqiPn4RHHfeHHroodOGNrHuf/qnfwpf+MIXJs09HrH2lKe0Pu++ObA57rjjal/el/mJwVWrL8djnfHdIe2CtFbziXX1G9jEMZp3UkXjOPcYLE0X7MW5xCAmhmL1zz777FP7b81HqrUKbLrpZTyiLdYSQ6SJO15iQLD33ntPaU0r33jRv/7rv9aO5Zszp/2/5o7rLR4bGJ9V/8Qa4/p8wQteMOVZRdd/8wDd3t8qeO02uDzzzDNrAdatt/7t3RHNxxrWa2oVdMWfzc9//vNTdhY1z+Oyyy6r7eSbGELG3VAxaFpzzfL/5XuZP485jSWwyalb6dRaVmATZ9TqaLSJM50usFm6cHG49QO/C3d86o+NW2attXLY+PP7hDVf/oRpQ5vH7ny49u6aiUeqzZ63Wph3wgFh7h4bDAT7kcvuClfuOOFItB3WDtteaofNQLANOnABgc3AiT2AAAECBHoQENj0gOYWAgQItBIQ2PS+LkYR2MRqW30RG0Ob+K6JeHRU8xfY8Wij+I6M+LLy+hfkcZzPfOYzIe5qmPilYbdfOE9Ua/4COf7ZdDstWu2SiffE45bijoBNN910UlPiF/YXXnhh+PCHPxx+8pOfTPqzTl9yxyDo3e9+d+Oe+CV9/MK62yPYul0dt99+ey0I+vGPf9y4Za211gr/8i//UtulMHEnSJzPNddcUwufJu76qN9YRmDT6jirej3xqKzmnSXx2fGF9jFkiu9D6bRO4vWtApv432MgEoPBuAbWXXfdSYRxt0vcGfNf//Vfk/57px1ArXbJxAFiAPXBD34wbLvttlOCqPhzEtfMxCO94j3T7c7pZf1PnEi398fQKtb28Y9/vHF73e2d73xniEe2NX9i+BSD0bimJu5Qm+5nrXmXTBwz/m/Fhz70oRB3GTXvUIrP+MEPflBbA/HdSvVPN6Fw3AG15557Tiq71buPuv2ZqsJ1ApsqdLn8OZYZ2MSj0e768mXhxsPObFnodIFNvGHh1ffWdsk8dP5tjftnrjY7rPO2HcN673lSWGHdpkB9ydLwwDm3hFvff2548Ld/C53rnw0/sUdY9z27hhkrzCwfLYZTApuBuBp0NAICm9G4eyoBAgQITC8gsLFCCBAgUJKAwKZ3yFEFNrHieERV3JEy8Yvb+N/jF6txR0R8z0fcjXPRRRfVdlvcfffyI0vide2+tO72C+eJau2+fI47X57znOe0BG5Xf7w4HtkUv/iNX2DH4OAXv/jFpH/pXx8wzj8eqbX22mu3beIpp5wyZSdFDC5iKLLiiivWnhODk1bHqRVdGfFdLK9//eun1DqxJ3E+55xzTq1/7T5lBDZx7FbHz8X/Hucf3/sTX0Af571o0aLw+9//Ppx77rlT1kkMuOKuivXXX39Kuc2BTXxnTzyuqx72xOc861nPCrvsskvt3j/84Q+1tTgxDIr/fbpnTHxoO994za677hqe/exn19ZCnE/0jc9q/sT1GEOpLbZo/ULrXtb/xGcUub9V8BrHius+9ma33Xar/d/jz3F8T1Tc7dL88x53zHz1q1+t/by3+sSfzfgz8r73vW/KH0/sz6xZs2pj/+xnP5vyjFjDf/zHf9SCx3hdu4/Apuj/YoQpIeMuS48sPog7KidQamATQlh8/6Jw8zt+Fe7+xt/eJzbx0ymwidc+8Kubww2HnhEWzV8w6d4Y3Ky6xwZhld03CDNnzwqLblgQFvzyxrDwqnumPGedt+0UNvzkHmHm3BUH1s9HLr0rXLmTHTYDAzbwUAUENkPl9jACBAgQ6FJAYNMllMsIECDQSUBg00mo/Z+PMrCJVf3ud78Lb33rW2tf5hb5vPnNbw5xZ0r8wrb5U+QL54n3tvryed99960dPdVuN0uv9cfnxiO74hfRzTs4mufT7kvx+nVxnLjjJn4pXcbnggsuCEcccUTLgKnd+HFHRfwiPB7dFT9lBTZxJ89pp51WWyPNX/R3M9eDDz64dlRdDJxafZoDm7jzI+7cicfQNYcy7Z7XbR/r98fdWW9/+9vDGWdMflF2N/OJYc0xxxzT8qi++v29rv9e7+9lvdSftccee9SO4nvSk5407fRbHUHXjVe8Jv5cxF1Ahx9+eMd3TAlsulVdfp0dNsXN3BFC2YFNNH34kr+G+a84bdL7aGr/G7D/vDDvhP3DCmuvPC39g+fdFm4+8lfhoT/cXqhFMdRZ9507h/Xf95SBhjWxqCmBzY5rh20vcSRaoYa5OBkBgU0yrVAIAQIECEwQENhYDgQIEChJQGDTO+SoA5tYeTwqKgYXxx57bMcvybfZZpvaUUjx2LSVVlqp5cT7+cK61fFL8cv7+K/7V1hhhZbPi/XHo9niO02adwG1uqGbOUy8r1No0e79LL2viu57EgOzePRUfFdIPCYs9iZ+ygps6nO48sora+9waXX8Wqt5xoAmhkjNR7k1X9sc2MS5fOADHwgnn3xy7diuiUdqNd9btI8T749Htx1//PG1Y/66CaLaHU3Xau79rP84Xi/333bbbbXex5+fboKuOJ8YoMTjAzsFlvU51o8VjMcmdrsODjzwwNr7suLupenee1R/hsCm+P9qCGyKm7ljMIFNPBrtzs9eFG5+168nEXcb2MSb4ntp7vzMReGvx10aFt/9SMdWrX7g5mH99z8lzN1tg2nfd9NxoC4vENh0CeWyLAQENlm0SZEECBConIDApnItN2ECBAYlILDpXTaFwKZe/R133BFOPfXU2vFh8X0v9S/L4xfjz3jGM8Jzn/vcsP/++7d8d8lEgV6+cK7fH79Ij++h+dKXvtQYMn75H7/Yj7sBpvvcc889tdrjkUwxYDjvvPNql8d/4R+P1IpfGscdH/EIqOleMt/uGXGnzVe+8pXaM+pjx2vbvbC991XxtzvjF+QxTPje974X4jt+4nFgMZCqH0d20EEHhRe+8IUhHiMWPzHYGlRgU6/npptuqvmeffbZtfUR18lE4x133LF2PFnsVfO7TVp5tAps4vtk4ieuo/gulBgOxC/yYxBRX4sveclLasf2dfOM6foQ11scO7436NJLL60d/1cPPOJxYvG9NvFZe+21V8d1X39OP+u/Pu9DDjkknH766bUhpwvfmucWf4bjWon3TvwZiNfV5xN/juPRb2uuuWZPS3TJkiW1d2DFowLjsXHxmLn6/1bEn9Xtt9++diRhXJ+xXzNndv8uCYFN8ZYIbIqbuWNAgU08Gu2eheHGt5wZ7v3+1Q3mIoFN/abH7ng4LDjzxrDg9Pnh4Yv/Gh6+8M7aH82et1qYs/O6YdV9Nw6r7b9pWHmbNUOYOWNoLY27iK7a+duN561sh83Q7D2ofAGBTfmmRiRAgACB/gUENv0bGoEAAQI1AYGNhUCAQC8C0wU2vYznHgJVExDYVK3j5jtKgebAZs5O64RtLn7VKEvybAI9CwhseqZzIwECBAgMUEBgM0BcQxMgUC0BgU21+m22BMoSENiUJWmcqgoIbKraefMehYDAZhTqnjkoAYHNoGSNS4AAAQL9CAhs+tFzLwECBCYICGwsBwIEehEQ2PSi5h4CywUENlYDgeEJxOPZrtpl+ZFoc3ZeJ2xzkR02w+uAJ5UpILApU9NYBAgQIFCWgMCmLEnjECBQeQGBTeWXAAACPQkIbHpicxOBhoDAxmIgMDwBgc3wrD1p8AICm8EbewIBAgQIFBcQ2BQ3cwcBAgRaCghsLAwCBHoRENj0ouYeAssFBDZWA4HhCTx80Z3hql2/03igHTbDs/ek8gUENuWbGpEAAQIE+hcQ2PRvaAQCBAjUBAQ2FgIBAr0ICGx6UXMPAYGNNUBgFAJTAptd1g3bXPjKUZTimQT6FhDY9E1oAAIECBAYgIDAZgCohiRAoJoCAptq9t2sCfQrILDpV9D9VReww6bqK8D8hykgsBmmtmcNWkBgM2hh4xMgQIBALwICm17U3EOAAIEWAgIby4IAgV4EBDa9qLmHwHIBgY3VQGB4Ag9feGe46kkTjkSzw2Z4+J5UuoDApnRSAxIgQIBACQICmxIQDUGAAIEoILCxDggQ6EVAYNOLmnsICGysAQKjEJgS2Oy6btjmj45EG0UvPLN/AYFN/4ZGIECAAIHyBQQ25ZsakQCBigoIbCraeNMm0KeAwKZPQLdXXsAOm8ovAQBDFBDYDBHbowYuILAZOLEHECBAgEAPAgKbHtDcQoAAgVYCAhvrggABAgQIDF9AYDN8c0+srsDDf7wjXPXk7zYA5jxpvbDNBa+oLoiZZy0gsMm6fYonQIDA2AoIbMa2tSZGgMCwBQQ2wxb3PAIECBAgEILAxiogMDwBgc3wrD1p8AICm8EbewIBAgQIFBcQ2BQ3cwcBAgRaCghsLAwCBAgQIDB8AYHN8M09sboCD11wR/jzU+ywqe4KGK+ZC2zGq59mQ4AAgXERENiMSyfNgwCBkQsIbEbeAgUQIECAQAUFBDYVbLopj0ygObBZ5cnrhSf8nyPRRtYQD+5LQGDTF5+bCRAgQGBAAgKbAcEalgCB6gkIbKrXczMmQIAAgdELCGxG3wMVVEdAYJNDr2eEEJbmUOjIaxTYjLwFCiBAgACBFgICG8uCAAECJQkIbEqCNAwBAgQIECggILApgOVSAn0KPPR/d4Q/P3X5kWirPGW98IQ/2GHTJ6vbRyQgsBkRvMcSIECAwLQCAhsLhAABAiUJCGxKgjQMAQIECBAoICCwKYDlUgJ9Cghs+gR0e1ICApuk2qEYAgQIEFgmILCxFAgQIFCSgMCmJEjDECBAgACBAgICmwJYLiXQp8BDf7g9/PlpJzZGscOmT1C3j1RAYDNSfg8nQIAAgTYCAhtLgwABAiUJCGxKgjQMAQIECBAoICCwKYDlUgJ9CkwJbJ66fnjC71/e56huJzAaAYHNaNw9lQABAgSmFxDYWCEECBAoSUBgUxKkYQgQIECAQAEBgU0BLJcS6FNAYNMnoNuTEhDYJNUOxRAgQIDAMgGBjaVAgACBkgQENiVBGoYAAQIECBQQENgUwHIpgT4FHvr97eHPT59wJJodNn2Kun2UAgKbUep7NgECBAi0ExDYWBsECBAoSUBgUxKkYQgQIECAQAEBgU0BLJcS6FNgSmDztPXDE853JFqfrG4fkYDAZkTwHkuAAAEC0woIbCwQAgQIlCQgsCkJ0jAECBAgQKCAgMCmAJZLCfQpILDpE9DtSQkIbJJqh2IIECBAYJmAwMZSIECAQEkCApuSIA1DgAABAgQKCAhsCmC5lECfAg+df1v4827fa4yyytMfH55w3sv6HNXtBEYjILAZjbunEiBAgMD0AgIbK4QAAQIlCQhsSoI0DAECBAgQKCAgsCmA5VICfQoIbPoEdHtSAgKbpNqhGAIECBBYJiCwsRQIECBQkoDApiRIwxAgQIAAgQICApsCWC4l0KfAg+fdFq5+hh02fTK6PREBgU0ijVAGAQIECEwSENhYEAQIEChJQGBTEqRhCBAgQIBAAQGBTQEslxLoU6A5sJm72+PD1r9zJFqfrG4fkYDAZkTwHkuAAAEC0woIbCwQAgQIlCQgsCkJ0jAECBAgQKCAgMCmAJZLCfQpILDpE9DtSQkIbJJqh2IIECBAYJmAwMZSIECAQEkCApuSIA1DgAABAgQKCAhsCmC5lECfAg/+7tZw9e7fb4wy9xkbhK3PfWmfo7qdwGgEBDajcfdUAgQIEJheQGBjhRAgQKAkAYFNSZCGIUCAAAECBQQENgWwXEqgTwGBTZ+Abk9KQGCTVDsUQ4AAAQLLBAQ2lgIBAgRKEhDYlARpGAIECBAgUEBAYFMAy6UE+hR48Nxbw9V72GHTJ6PbExEQ2CTSCGUQIECAwCQBgY0FQYAAgZIEBDYlQRqGAAECBAgUEBDYFMByKYE+BaYENrtvELb+rSPR+mR1+4gEBDYjgvdYAgQIEJhWQGBjgRAgQKAkAYFNSZCGIUCAAAECBQQENgWwXEqgTwGBTZ+Abk9KQGCTVDsUQ4AAAQLLBAQ2lgIBAgRKEhDYlARpGAIECBAgUEBAYFMAy6UE+hR48Le3hqv3nHAkmh02fYq6fZQCAptR6ns2AQIECLQTENhYGwQIEChJQGBTEqRhCBAgQIBAAQGBTQEslxLoU2BKYLPHBmHrcxyJ1ier20ckILAZEbzHEiBAgMC0AgIbC4QAAQIlCQhsSoI0DAECBAgQKCAgsCmA5VICfQoIbPoEdHtSAgKbpNqhGAIECBBYJiCwsRQIECBQkoDApiRIwxAgQIAAgQICApsCWC4l0KfAg+fcEq7e66TGKHP33DBs/ZuX9Dmq2wmMRkBgMxp3TyVAgACB6QUENlYIAQIEShIQ2JQEaRgCBAgQIFBAQGBTAMulBPoUENj0Cej2pAQENkm1QzEECBAgsExAYGMpECBAoCQBgU1JkIYhQIAAAQIFBAQ2BbBcSqBPgQd/c0u4em87bPpkdHsiAgKbRBqhDAIECBCYJCCwsSAIECBQkoDApiRIwxAgQIAAgQICApsCWC4l0KfAlMBmrw3D1r92JFqfrG4fkYDAZkTwHkuAAAEC0woIbCwQAgQIlCQgsCkJ0jAECBAgQKCAgMCmAJZLCfQpILDpE9DtSQkIbJJqh2IIECBAYJmAwMZSIECAQEkCApuSIA1DgAABAgQKCAhsCmC5lECfAg/8+uZwzTN/0Bhl1b03Clv96sV9jup2AqMRENiMxt1TCRAgQGB6AYGNFUKAAIGSBAQ2JUEahgABAgQIFBAQ2BTAcimBPgUENn0Cuj0pAYFNUu1QDAECBAgsExDYWAoECBAoSUBgUxKkYQgQIECAQAEBgU0BLJcS6FPggV/dHK7Zxw6bPhndnoiAwCaRRiiDAAECBCYJCGwsCAIECJQkILApCdIwBAgQIECggIDApgCWSwn0KTAlsHnmRmGrsx2J1ier20ckILAZEbzHEiBAgMC0AgIbC4QAAQIlCQhsSoI0DAECBAgQKCAgsCmA5VICfQoIbPoEdHtSAgKbpNqhGAIECBBYJiCwsRQIECBQkoDApiRIwxAgQIAAgQICApsCWC4l0KfAA2ffFK7Z9+TGKKvaYdOnqNtHKSCwGaW+ZxMgQIBAOwGBjbVBgACBkgQENiVBGoYAAQIECBQQgU/+KQAAIABJREFUENgUwHIpgT4FpgQ2+2wctjrrRX2O6nYCoxEQ2IzG3VMJECBAYHoBgY0VQoAAgZIEBDYlQRqGAAECBAgUEBDYFMByKYE+BQQ2fQK6PSkBgU1S7VAMAQIECCwTENhYCgQIEChJQGBTEqRhCBAgQIBAAQGBTQEslxLoU+CBs24K1+w34Ui0fTcOW51ph02frG4fkYDAZkTwHkuAAAEC0woIbCwQAgQIlCQgsCkJ0jAECBAgQKCAgMCmAJZLCfQpILDpE9DtSQkIbJJqh2IIECBAYJmAwMZSIECAQEkCApuSIA1DgAABAgQKCAhsCmC5lECfAg+ceVO45ll22PTJ6PZEBAQ2iTRCGQQIECAwSUBgY0EQIECgJAGBTUmQhiFAgAABAgUEBDYFsFxKoE+BKYHNfhuHrX7pSLQ+Wd0+IgGBzYjgPZYAAQIEphUQ2FggBAgQKElAYFMSpGEIECBAgEABAYFNASyXEuhTQGDTJ6DbkxIQ2CTVDsUQIECAwDIBgY2lQIAAgZIEBDYlQRqGAAECBAgUEBDYFMByKYE+BRb88sbwl2f/sDHKqnbY9Cnq9lEKCGxGqe/ZBAgQINBOQGBjbRAgQKAkAYFNSZCGIUCAAAECBQQENgWwXEqgT4HmwGa1Z20StvzFwX2O6nYCoxEQ2IzG3VMJECBAYHoBgY0VQoAAgZIEBDYlQRqGAAECBAgUEBDYFMByKYE+BQQ2fQK6PSkBgU1S7VAMAQIECCwTENhYCgQIEChJQGBTEqRhCBAgQIBAAQGBTQEslxLoU2DBL24Mf/m75UeirfbsTcKW/2uHTZ+sbh+RgMBmRPAeS4AAAQLTCghsLBACBAiUJCCwKQnSMAQIEKi0wNIQwoxKCxSdvMCmqJjrCfQuILDp3c6d6QkIbNLriYoIECBAIASBjVVAgACBkgQENiVBGoYAAQIECBQQENgUwHIpgT4FFvzvDeEvz/lRYxQ7bPoEdftIBQQ2I+X3cAIECBBoIyCwsTQIECBQkoDApiRIwxAgQIAAgQICApsCWC4l0KfAlMDm7zYNW57xwj5HdTuB0QgIbEbj7qkECBAgML2AwMYKIUCAQEkCApuSIA1DgAABAgQKCAhsCmC5lECfAgKbPgHdnpSAwCapdiiGAAECBJYJCGwsBQIECJQkILApCdIwBAgQIECggIDApgCWSwn0KbDgjBvCX/afcCTaczYNW55uh02frG4fkYDAZkTwHkuAAAEC0woIbCwQAgQIlCQgsCkJ0jAECBAgQKCAgMCmAJZLCfQpILDpE9DtSQkIbJJqh2IIECBAYJmAwMZSIECAQEkCApuSIA1DgAABAgQKCAhsCmC5lECfAgtOnx/+csCPG6OsZodNn6JuH6WAwGaU+p5NgAABAu0EBDbWBgECBEoSENiUBGkYAgQIECBQQEBgUwDLpQT6FJgS2Ow/L2x52gv6HNXtBEYjILAZjbunEiBAgMD0AgIbK4QAAQIlCQhsSoI0DAECBAgQKCAgsCmA5VICfQoIbPoEdHtSAgKbpNqhGAIECBBYJiCwsRQIECBQkoDApiRIwxAgQIAAgQICApsCWC4l0KfA/afND9f+/YQj0eyw6VPU7aMUENiMUt+zCRAgQKCdgMDG2iBAgEBJAgKbkiANQ4AAAQIECggIbApguZRAnwLNgc3qB8wLW/zckWh9srp9RAICmxHBeywBAgQITCsgsLFACBAgUJKAwKYkSMMQIECAAIECAgKbAlguJdCngMCmT0C3JyUgsEmqHYohQIAAgWUCAhtLgQABAiUJCGxKgjQMAQIECBAoICCwKYDlUgJ9Ctz/8/nh2ucuPxJt9b+fF7b4mR02fbK6fUQCApsRwXssAQIECEwrILCxQAgQIFCSgMCmJEjDECBAgACBAgICmwJYLiXQp4DApk9AtyclILBJqh2KIUCAAIFlAgIbS4EAAQIlCQhsSoI0DAECBAgQKCAgsCmA5VICfQrc/7Prw7XPO6Uxih02fYK6faQCApuR8ns4AQIECLQRENhYGgQIEChJQGBTEqRhCBAgQIBAAQGBTQEslxLoU2BKYPPczcIWP31+n6O6ncBoBAQ2o3H3VAIECBCYXkBgY4UQIECgJAGBTUmQhiFAgAABAgUEBDYFsFxKoE8BgU2fgG5PSkBgk1Q7FEOAAAECywQENpYCAQIEShIQ2JQEaRgCBAgQIFBAQGBTAMulBPoUuP+n14drD5xwJNrzNgtb/MQOmz5Z3T4iAYHNiOA9lgABAgSmFRDYWCAECBAoSUBgUxKkYQgQIECAQAEBgU0BLJcS6FNAYNMnoNuTEhDYJNUOxRAgQIDAMgGBjaVAgACBkgQENiVBGoYAAQIECBQQENgUwHIpgT4F7v/JdeHag05tjLK6HTZ9irp9lAICm1HqezYBAgQItBMQ2FgbBAgQKElAYFMSpGEIECBAgEABAYFNASyXEuhTYEpgc+DmYYtTD+pzVLcTGI2AwGY07p5KgAABAtMLCGysEAIECJQkILApCdIwBAgQIECggIDApgCWSwn0KSCw6RPQ7UkJCGySaodiCBAgQGCZgMDGUiBAgEBJAgKbkiANQ4AAAQIECggIbApguZRAnwL3n3pduPb5E45Es8OmT1G3j1JAYDNKfc8mQIAAgXYCAhtrgwABAiUJCGxKgjQMAQIECBAoICCwKYDlUgJ9CkwJbA7aPGxxiiPR+mR1+4gEBDYjgvdYAgQIEJhWQGBjgRAgQKAkAYFNSZCGIUCAAAECBQQENgWwXEqgTwGBTZ+Abk9KQGCTVDsUQ4AAAQLLBAQ2lgIBAmMkMCOEsHRk8xHYjIzegwkQIECgwgICmwo339SHLnDfKdeG617wk8Zz13j+FmHzHx849Do8kEAZAgKbMhSNQYAAAQJlCwhsyhY1HgEClRUQ2FS29SZOgAABAiMUENiMEN+jKycgsKlcy8d6wgKbsW6vyREgQCBbAYFNtq1TOAECqQkIbFLriHoIECBAoAoCApsqdNkcUxG478fXhuteaIdNKv1QR38CApv+/NxNgAABAoMRENgMxtWoBAhUUEBgU8GmmzIBAgQIjFxAYDPyFiigQgJTApsXbBE2/5Ej0Sq0BMZqqgKbsWqnyRAgQGBsBAQ2Y9NKEyFAYNQCAptRd8DzCRAgQKCKAgKbKnbdnEclILAZlbznDkJAYDMIVWMSIECAQL8CApt+Bd1PgACBZQICG0uBAAECBAgMX0BgM3xzT6yuwH0/+ku47uCfNgDWeOGWYfMfPq+6IGaetYDAJuv2KZ4AAQJjKyCwGdvWmhgBAsMWENgMW9zzCBAgQIBACAIbq4DA8AQENsOz9qTBCwhsBm/sCQQIECBQXEBgU9zMHQQIEGgpILCxMAgQIECAwPAFBDbDN/fE6grc98O/hOteZIdNdVfAeM1cYDNe/TQbAgQIjIuAwGZcOmkeBAiMXEBgM/IWKIAAAQIEKiggsKlg0015ZAJTApuDtwybn+xItJE1xIP7EhDY9MXnZgIECBAYkIDAZkCwhiVAoHoCApvq9dyMCRAgQGD0AgKb0fdABdURENhUp9dVmKnApgpdNkcCBAjkJyCwya9nKiZAIFEBgU2ijVEWAQIECIy1gMBmrNtrcokJ3HfyX8J1L55wJJodNol1SDlFBAQ2RbRcS4AAAQLDEhDYDEvacwgQGHsBgc3Yt9gECRAgQCBBAYFNgk1R0tgKTAlsXrRl2PwHjkQb24aP+cQENmPeYNMjQIBApgICm0wbp2wCBNITENik1xMVESBAgMD4Cwhsxr/HZpiOgMAmnV6opH8BgU3/hkYgQIAAgfIFBDblmxqRAIGKCghsKtp40yZAgACBkQoIbEbK7+EVE7j3B9eE61/ys8asH/fircJmJz23YgqmOy4CAptx6aR5ECBAYLwEBDbj1U+zIUBghAICmxHiezQBAgQIVFZAYFPZ1pv4CAQENiNA98iBCQhsBkZrYAIECBDoQ0Bg0weeWwkQIDBRQGBjPRAgQIAAgeELCGyGb+6J1RW496RrwvUvtcOmuitgvGYusBmvfpoNAQIExkVAYDMunTQPAgRGLiCwGXkLFECAAAECFRQQ2FSw6aY8MoEpgc1Ltgqbfd+RaCNriAf3JSCw6YvPzQQIECAwIAGBzYBgDUuAQPUEBDbV67kZEyBAgMDoBQQ2o++BCqojILCpTq+rMFOBTRW6bI4ECBDIT0Bgk1/PVEyAQKICAptEG6MsAgQIEBhrAYHNWLfX5BITuPf7V4frX/bzRlWPs8MmsQ4pp4iAwKaIlmsJECBAYFgCApthSXsOAQJjLyCwGfsWmyABAgQIJCggsEmwKUoaW4Epgc1Ltw6bfe/vx3a+JjbeAgKb8e6v2REgQCBXAYFNrp1TNwECyQkIbJJriYIIECBAoAICApsKNNkUkxEQ2CTTCoWUICCwKQHREAQIECBQuoDApnRSAxIgUFWB5l/4q+pg3gQIECBAYJQCuyw9cpSP92wCYy1w7/euDte/fMKRaC/bOmx2oh02Y930MZ6cwGaMm2tqBAgQyFhAYJNx85ROgEBaAgKbtPqhGgIECBCopoDAppp9N+vhCAhshuPsKcMRENgMx9lTCBAgQKCYgMCmmJerCRAg0FZAYGNxECBAgACB0QsIbEbfAxWMr8C9J/45XP+K0xoTfJwdNuPb7ArMTGBTgSabIgECBDIUENhk2DQlEyCQpoDAJs2+qIoAAQIEqiUgsKlWv812uAJTApuXPyFs9t0DhluEpxEoSUBgUxKkYQgQIECgVAGBTamcBiNAgAABAgRyFPAX9hy7pmYCBAgQGLaAwGbY4p43SAG//w1S19gECBAg0KuAwKZXOfcRIECAAAECYyPgL+xj00oTIUCAAIEBCtzz3T+H+a9cfiTamq94Qpj3HTtsBkhu6AEK+P1vgLiGJkCAAIGeBQQ2PdO5kQABAgQIEBgXAX9hH5dOmgcBAgQIDFJAYDNIXWMPW8Dvf8MW9zwCBAgQ6EZAYNONkmsIECBAgACBsRbwF/axbq/JESBAgEBJAvd8589h/qvssCmJ0zAjFvD734gb4PEECBAg0FJAYGNhECBAgAABApUX8Bf2yi8BAAQIECDQhcCUwOaVTwjzvu1ItC7oXJKggN//EmyKkggQIEAgCGwsAgIECBAgQKDyAv7CXvklAIAAAQIEuhAQ2HSB5JJsBPz+l02rFEqAAIFKCQhsKtVukyVAgAABAgRaCfgLu3VBgAABAgQ6C9zz7avC/ENOb1y4ph02ndFckayA3/+SbY3CCBAgUGkBgU2l22/yBAgQINCPwIwQwtJ+BnBvMgL+wp5MKxRCgAABAgkLTAlsXrVNmHfC/glXrDQC7QX8/md1ECBAgECKAgKbFLuiJgIECBAgQGCoAv7CPlRuDyNAgACBTAUENpk2TtktBfz+Z2EQIECAQIoCApsUu6ImAgQIECBAYKgC/sI+VG4PI0CAAIFMBe454aow/9UTjkQ7ZJsw71t22GTazsqX7fe/yi8BAAQIEEhSQGCTZFsURYAAAQIECAxTwF/Yh6ntWQQIECCQq4DAJtfOqbuVgN//rAsCBAgQSFFAYJNiV9REgAABAgQIDFXAX9iHyu1hBAgQIJCpwD3fujLMf80ZjerXtMMm004qOwr4/c86IECAAIEUBQQ2KXZFTQQIECBAgMBQBfyFfajcHkaAAAECmQpMCWxevW2Y983nZDobZVddwO9/VV8B5k+AAIE0BQQ2afZFVQQIECBAgMAQBfyFfYjYHkWAAAEC2QoIbLJtncJbCPj9z7IgQIAAgRQFBDYpdkVNBAgQIECAwFAF/IV9qNweRoAAAQKZCtz9zSvDDa9dfiTaWq/ZNmz6DTtsMm1n5cv2+1/llwAAAgQIJCkgsEmyLYoiQIAAAQIEhingL+zD1PYsAgQIEMhVQGCTa+fU3UrA73/WBQECBAikKCCwSbEraiJAgAABAgSGKuAv7EPl9jACBAgQyFTg7m9cEW449H8b1dthk2kjlV0T8PufhUCAAAECKQoIbFLsipoIECBAgACBoQr4C/tQuT2MAAECBDIVmBLYvHa7sOnX/y7T2Si76gJ+/6v6CjB/AgQIpCkgsEmzL6oiQIAAAQIEhijgL+xDxPYoAgQIEMhWQGCTbesU3kLA73+WBQECBAikKCCwSbEraiJAgAABAgSGKuAv7EPl9jACBAgQyFTg7q9fEW543YQj0eywybSTyo4Cfv+zDggQIEAgRQGBTYpdURMBAgQIECAwVAF/YR8qt4cRIECAQKYCUwKbQ7cLm37NkWiZtrPyZfv9r/JLAAABAgSSFBDYJNkWRREgQIAAAQLDFPAX9mFqexYBAgQI5CogsMm1c+puJeD3P+uCAAECBFIUENik2BU1ESBAgAABAkMV8Bf2oXJ7GAECBAhkKnD3164IN7x+wpFor9subPpVO2wybWfly/b7X+WXAAACBAgkKSCwSbItiiJAgAABAgSGKeAv7MPU9iwCBAgQyFVAYJNr59TdSsDvf9YFAQIECKQoILBJsStqIkCAAAECBIYq4C/sQ+X2MAIECBDIVODur/4p3PCGXzSqX8sOm0w7qewo4Pc/64AAAQIEUhQQ2KTYFTURIECAAAECQxXwF/ahcnsYAQIECGQqMCWwef0Tw6b/8+xMZ6Psqgv4/a/qK8D8CRAgkKaAwCbNvqiKAAECBAgQGKKAv7APEdujCBAgQCBbAYFNtq1TeAsBv/9ZFgQIECCQooDAJsWuqIkAAQIECBAYqoC/sA+V28MIECBAIFOBu//nT+GGN044Es0Om0w7qewo4Pc/64AAAQIEUhQQ2KTYFTURIECAAAECQxXwF/ahcnsYAQIECGQqMCWwecMTw6ZfcSRapu2sfNl+/6v8EgBAgACBJAUENkm2RVEECBAgQIDAMAX8hX2Y2p5FgAABArkKCGxy7Zy6Wwn4/c+6IECAAIEUBQQ2KXZFTQQIECBAgMBQBfyFfajcHkaAAAECmQrc9ZXLw41v+mWj+rXfuH3Y5MvPynQ2yq66gN//qr4CzJ8AAQJpCghs0uyLqggQIECAAIEhCvgL+xCxPYoAAQIEshUQ2GTbOoW3EPD7n2VBgAABAikKCGxS7IqaCBAgQIAAgaEK+Av7ULk9jAABAgQyFbjry5eHG99sh02m7VN2k4Df/ywJAgQIEEhRQGCTYlfURIAAAQIECAxVwF/Yh8rtYQQIECCQqcCUwOZN24dNvuRItEzbWfmy/f5X+SUAgAABAkkKCGySbIuiCBAgQIAAgWEK+Av7MLU9iwABAgRyFRDY5No5dbcS8PufdUGAAAECKQoIbFLsipoIECBAgACBoQr4C/tQuT2MAAECBDIVuOtLl4UbDzuzUf3ab94hbHL8fpnORtlVF/D7X9VXgPkTIEDg/7N3H2DSFWXeuAtBUBCUnAUVVpCkKygqCCZklWDCiAKKiqKYXQVBMS8rZgEzYkJFFAyIiSAiyIogWVByziAIr8j7v6q//zRNz5npMzPdNVVdd1+X1/fpe/rUU/dTM3tO/6ZO5ykgsMmzL6oiQIAAAQIEEgq4YU+IbSgCBAgQKFZAYFNs6xTeIOD6z7IgQIAAgRwFBDY5dkVNBAgQIECAQFIBN+xJuQ1GgAABAoUK3Pils8Plr7fDptD2KbtPwPWfJUGAAAECOQoIbHLsipoIECBAgACBpAJu2JNyG4wAAQIEChWYFNi8bsOw5hc9Eq3QdlZftuu/6pcAAAIECGQpILDJsi2KIkCAAAECBFIKuGFPqW0sAgQIEChVQGBTaufU3STg+s+6IECAAIEcBQQ2OXZFTQQIECBAgEBSATfsSbkNRoAAAQKFCtz4xbPD5Xv0PBLNDptCO6nsKOD6zzogQIAAgRwFBDY5dkVNBAgQIECAQFIBN+xJuQ1GgAABAoUKTApsXr9hWPMQj0QrtJ3Vl+36r/olAIAAAQJZCghssmyLoggQIECAAIGUAm7YU2obiwABAgRKFRDYlNo5dTcJuP6zLggQIEAgRwGBTY5dURMBAgQIECCQVMANe1JugxEgQIBAoQI3HHJWuOINx3WrX2GPjcIaBz+t0Nkou3YB13+1rwDzJ0CAQJ4CAps8+6IqAgQIECBAIKGAG/aE2IYiQIAAgWIFBDbFtk7hDQKu/ywLAgQIEMhRQGCTY1fURIAAAQIECCQVcMOelNtgBAgQIFCowA0HnxWueKMdNoW2T9l9Aq7/LAkCBAgQyFFAYJNjV9REgAABAgQIJBVww56U22AECBAgUKjApMDmDRuFNQ7ySLRC21l92a7/ql8CYwawSAhh4ZjNyXQI1CkgsKmz72ZNgAABAgQI9Ai4YbccCBAgQIDAYAGBzWAjR5Qj4PqvnF6plAABAjUJCGxq6ra5EiBAgACBogVG91djbtiLXhiKJ0CAAIFEAjcc9JdwxZ7Hd0db4Y0bhzW+sHWi0Q1DYLgCrv+G6+lsBAgQIDAcAYHNcBydhQABAgQIEChYwA17wc1TOgECBAgkExDYJKM2UAIB138JkA1BgAABAjMWENjMmMwbCBAgQIAAgXETcMM+bh01HwIECBAYhcANX/hLuOJNdtiMwtY50wu4/ktvbkQCBAgQGCwgsBls5AgCBAgQIEBgzAXcsI95g02PAAECBIYiMCmw2XPjsMbnPRJtKLhOklzA9V9ycgMSIECAQAsBgU0LJIcQIECAAAEC4y3ghn28+2t2BAgQIDAcAYHNcBydJQ8B13959EEVBAgQIHB/AYGNFUGAAAECBAhUL+CGvfolAIAAAQIEWgjc8PkzwxVvPqF75Ap22LRQc0iuAq7/cu2MuggQIFC3gMCm7v6bPQECBAgQIBBCcMNuGRAgQIAAgcECkwKbN20S1vjcVoPf6AgCGQq4/suwKUoiQIAAgSCwsQgIECBAgACB6gXcsFe/BAAQIECAQAsBgU0LJIcUI+D6r5hWKZQAAQJVCQhsqmq3yRIgQIAAAQJNAm7YrQsCBAgQIDBY4PrPnRmu3Ou+R6Kt+OZNwuqftcNmsJwjchRw/ZdjV9REgAABAgIba4AAAQIECBCoXsANe/VLAAABAgQItBAQ2LRAckgxAq7/immVQgkQIFCVgMCmqnabLAECBAgQINAk4IbduiBAgAABAoMFrv/smeHKt9hhM1jKESUIuP4roUtqJECAQH0CApv6em7GBAgQIECAQJ+AG3ZLggABAgQIDBaYFNjstUlY/TMeiTZYzhE5Crj+y7EraiJAgAABgY01QIAAAQIECFQv4Ia9+iUAgAABAgRaCAhsWiA5pBgB13/FtEqhBAgQqEpAYFNVu02WAAECBAgQaBJww25dECBAgACBwQLXf+aMcOVbT+weuOJbHhtW//RTB7/REQQyFHD9l2FTlESAAAECQWBjERAgQIAAAQLVC7hhr34JACBAgACBFgICmxZIDilGwPVfMa1SKAECBKoSENhU1W6TJUCAAAECBJoE3LBbFwQIECBAYLDA9Z8+I1z5NjtsBks5ogQB138ldEmNBAgQqE9AYFNfz82YAAECBAgQ6BNww25JECBAgACBwQKTApu3Pjas/imPRBss54gcBVz/5dgVNREgQICAwMYaIECAAAECBKoXcMNe/RIAQIAAAQItBAQ2LZAcUoyA679iWqVQAgQIVCUgsKmq3SZLgAABAgQINAm4YbcuCBAgQIDAYIHrP/XncOXbf9c9cEU7bAajOSJbAdd/2bZGYQQIEKhaQGBTdftNngABAgQIEIgCbtitAwIECBAgMFhgUmDztseF1T+55eA3OoJAhgKu/zJsipIIECBAIAhsLAICBAgQIECgegE37NUvAQAECBAg0EJAYNMCySHFCLj+K6ZVCiVAgEBVAgKbqtptsgQIECBAgECTgBt264IAAQIECAwWuP6Tfw5XvqPnkWhvf1xY/UA7bAbLOSJHAdd/OXZFTQQIECAgsLEGCBAgQIAAgeoF3LBXvwQAECBAgEALAYFNCySHFCPg+q+YVimUAAECVQkIbKpqt8kSIECAAAECTQJu2K0LAgQIECAwWOC6A08PV73zpO6BK9phMxjNEdkKuP7LtjUKI0CAQNUCApuq22/yBAgQIECAQBRww24dECBAgACBwQL9gc1K7/jPsNonthj8RkcQyFDA9V+GTVESAQIECASBjUVAgAABAgQIVC/ghr36JQCAAAECBFoICGxaIDmkGAHXf8W0SqEECBCoSkBgU1W7TZYAAQIECBBoEnDDbl0QIECAAIHBAtd94vRw1bvueySaHTaDzRyRr4Drv3x7ozICBAjULCCwqbn75k6AAAECBAh0BNywWwgECBAgQGCwwKTA5p3/GVb7X49EGyzniBwFXP/l2BU1ESBAgIDAxhogQIAAAQIEqhdww179EgBAgAABAi0EBDYtkBxSjIDrv2JapVACBAhUJSCwqardJkuAAAECBAg0Cbhhty4IECBAgMBggev+9/Rw1bt7Hon2rv8Mqx1gh81gOUfkKOD6L8euqIkAAQIEBDbWAAECBAgQIFC9gBv26pcAAAIECBBoISCwaYHkkGIEXP8V0yqFEiBAoCoBgU1V7TZZAgQIECBAoEnADbt1QYAAAQIEBgtcd8CfwlX//fvugSvZYTMYzRHZCrj+y7Y1CiNAgEDVAgKbqttv8gQIECBAgEAUcMNuHRAgQIAAgcECkwKbdz8+rPY/Txn8RkcQyFDA9V+GTVESAQIECASBjUVAgAABAgQIVC/ghr36JQCAAAECBFoICGxaIDmkGAHXf8W0SqEECBCoSkBgU1W7TZYAAQIECBBoEnDDbl0QIECAAIHBAtf9z5/CVe/peSTafz8+rPZxO2wGyzkiRwHXfzl2RU0ECBAgILCxBggQIECAAIHqBdywV78EABAgQIBACwGBTQskhxQj4PqvmFYplAABAlUJCGyqarf5gqTTAAAgAElEQVTJEiBAgAABAk0CbtitCwIECBAgMFjg2o//X7j6vSd3D1zJDpvBaI7IVsD1X7atURgBAgSqFhDYVN1+kydAgAABAgSigBt264AAAQIECAwW6A9sVn7PpmHVjz158BsdQSBDAdd/GTZFSQQIECAQBDYWAQECBAgQIFC9gBv26pcAAAIECBBoISCwaYHkkGIEXP8V0yqFEiBAoCoBgU1V7TZZAgQIECBAoEnADbt1QYAAAQIEBgtc+7H/C1fvfd8j0eywGWzmiHwFXP/l2xuVESBAoGYBgU3N3Td3AgQIECBAoCPght1CIECAAAECgwUmBTbv3TSs+lGPRBss54gcBVz/5dgVNREgQICAwMYaIECAAAECBKoXcMNe/RIAQIAAAQItBAQ2LZAcUoyA679iWqVQAgQIVCUgsKmq3SZLgAABAgQINAm4YbcuCBAgQIDAYIFrP3pauHqfP3QPXHnvzcKqH3nS4Dc6gkCGAq7/MmyKkggQIEAgCGwsAgIECBAgQKB6ATfs1S8BAAQIECDQQkBg0wLJIcUIuP4rplUKJUCAQFUCApuq2m2yBAgQIECAQJOAG3brggABAgQIDBa49iOnhavfZ4fNYClHlCDg+q+ELqmRAAEC9QkIbOrruRkTIECAAAECfQJu2C0JAgQIECAwWGBSYLPPZmHVD3sk2mA5R+Qo4Povx66oiQABAgQENtYAAQIECBAgUL2AG/bqlwAAAgQIEGghILBpgeSQYgRc/xXTKoUSIECgKgGBTVXtNlkCBAgQIECgScANu3VBgAABAgQGC1z74dPC1fv2PBLtfZuFVT9kh81gOUfkKOD6L8euqIkAAQIEBDbWAAECBAgQIFC9gBv26pcAAAIECBBoISCwaYHkkGIEqrr+WxhCWKSY1iiUAAECVQsIbKpuv8kTIECAAAECUaCqG3YtJ0CAAAECsxS45kN/DNfsd0r33SvbYTNLSW/LQcD1Xw5dUAMBAgQI9AsIbKwJAgQIECBAoHoBN+zVLwEABAgQINBCoD+wWWXfJ4RVPrh5i3c6hEB+Aq7/8uuJiggQIEAgBIGNVUCAAAECBAhUL+CGvfolAIAAAQIEWggIbFogOaQYAdd/xbRKoQQIEKhKQGBTVbtNlgABAgQIEGgScMNuXRAgQIAAgcEC13zwj+Ga99/3SDQ7bAabOSJfAdd/+fZGZQQIEKhZQGBTc/fNnQABAgQIEOgIuGG3EAgQIECAwGCBSYHNfk8Iq+zvkWiD5RyRo4Drvxy7oiYCBAgQENhYAwQIECBAgED1Am7Yq18CAAgQIECghYDApgWSQ4oRcP1XTKsUSoAAgaoEBDZVtdtkCRAgQIAAgSYBN+zWBQECBAgQGCxwzf6nhms+cGr3wFXe/8SwygeeOPiNjiCQoYDrvwyboiQCBAgQCAIbi4AAAQIECBCoXsANe/VLAAABAgQItBAQ2LRAckgxAq7/immVQgkQIFCVgMCmqnabLAECBAgQINAk4IbduiBAgAABAoMF4u6aGNpMvOywGWzmiHwFXP/l2xuVESBAoGYBgU3N3Td3AgQIECBAoCPght1CIECAAAECgwUmBTYfeGKIoY0XgRIFXP+V2DU1EyBAYPwFBDZj1+NFQggLx25WJkSAAAECBEYp4IZ9lLrOTYAAAQLjIiCwGZdOmkcUcP1nHRAgQIBAjgICmxy7oiYCBAgQIEAgqYAb9qTcBiNAgACBQgWuef8p4ZoP/rFb/Sr7bx5W2e8Jhc5G2bULuP6rfQWYPwECBPIUENjk2RdVESBAgAABAgkF3LAnxDYUAQIECBQrILAptnUKbxBw/WdZECBAgECOAgKbHLuiJgIECBAgQCCpgBv2pNwGI0CAAIFCBa7Z75RwzYfssCm0fcruE3D9Z0kQIECAQI4CApscu6ImAgQIECBAIKmAG/ak3AYjQIAAgUIFJgU2H9w8rLKvR6IV2s7qy3b9V/0SAECAAIEsBQQ2WbZFUQQIECBAgEBKATfsKbWNRYAAAQKlCghsSu2cupsEXP9ZFwQIECCQo4DAJseuqIkAAQIECBBIKuCGPSm3wQgQIECgUIGr9/1DuPbDp3WrX8UOm0I7qewo4PrPOiBAgACBHAUENjl2RU0ECBAgQIBAUgE37Em5DUaAAAEChQr0BzarfuhJYeX3bVbobJRdu4Drv9pXgPkTIEAgTwGBTZ59URUBAgQIECCQUMANe0JsQxEgQIBAsQICm2Jbp/AGAdd/lgUBAgQI5CggsMmxK2oiQIAAAQIEkgq4YU/KbTACBAgQKFTg6vf9IVz7kfseibbqh58UVt7HDptC21l92a7/ql8CAAgQIJClgMAmy7YoigABAgQIEEgp4IY9pbaxCBAgQKBUAYFNqZ1Td5OA6z/rggABAgRyFBDY5NgVNREgQIAAAQJJBdywJ+U2GAECBAgUKnD1Pn8I137UDptC26fsPgHXf5YEAQIECOQoILDJsStqIkCAAAECBJIKuGFPym0wAgQIEChUYFJg85EnhZX39ki0QttZfdmu/6pfAgAIECCQpYDAJsu2KIoAAQIECBBIKeCGPaW2sQgQIECgVAGBTamdU3eTgOs/64IAAQIEchQQ2OTYFTURIECAAAECSQXcsCflNhgBAgQIFCpw9d4nh2s/9n/d6le1w6bQTio7Crj+sw4IECBAIEcBgU2OXVETAQIECBAgkFTADXtSboMRIECAQKECkwKbjz45rPzeTQudjbJrF3D9V/sKMH8CBAjkKSCwybMvqiJAgAABAgQSCrhhT4htKAIECBAoVkBgU2zrFN4g4PrPsiBAgACBHAUENjl2RU0ECBAgQIBAUgE37Em5DUaAAAEChQpc/d6Tw7Uf73kk2seeHFZ+jx02hbaz+rJd/1W/BAAQIEAgSwGBTZZtURQBAgQIECCQUsANe0ptYxEgQIBAqQICm1I7p+4mAdd/1gUBAgQI5CggsMmxK2oiQIAAAQIEkgq4YU/KbTACBAgQKFTgqvf8Plz3P3/qVr+qHTaFdlLZUcD1n3VAgAABAjkKCGxy7IqaCBAgQIAAgaQCbtiTchuMAAECBAoV6A9sVvv4U8JK//34Qmej7NoFXP/VvgLMnwABAnkKCGzy7IuqCBAgQIAAgYQCbtgTYhuKAAECBIoVENgU2zqFNwi4/rMsCBAgQCBHAYFNjl1REwECBAgQIJBUwA17Um6DESBAgEChAlf99+/DdQfc90i01f7nKWGld9thU2g7qy/b9V/1SwAAAQIEshQQ2GTZFkURIECAAAECKQXcsKfUNhYBAgQIlCogsCm1c+puEnD9Z10QIECAQI4CApscu6ImAgQIECBAIKmAG/ak3AYjQIAAgUIFrnr3SeG6/z29W70dNoU2UtkdAdd/FgIBAgQI5CggsMmxK2oiQIAAAQIEkgq4YU/KbTACBAgQKFRgUmBzwBZhpXf9Z6GzUXbtAq7/al8B5k+AAIE8BQQ2efZFVQQIECBAgEBCATfsCbENRYAAAQLFCghsim2dwhsEXP9ZFgQIECCQo4DAJseuqIkAAQIECBBIKuCGPSm3wQgQIECgUIGr3nVSuO4TPY9Es8Om0E4qOwq4/rMOCBAgQCBHAYFNjl1REwECBAgQIJBUwA17Um6DESBAgEChApMCm//dIqz0To9EK7Sd1Zft+q/6JQCAAAECWQoIbLJsi6IIECBAgACBlAJu2FNqG4sAAQIEShUQ2JTaOXU3Cbj+sy4IECBAIEcBgU2OXVETAQIECBAgkFTADXtSboMRIECAQKECV73zpHDdgT2PRPvEFmGld9hhU2g7qy/b9V/1SwAAAQIEshQQ2GTZFkURIECAAAECKQXcsKfUNhYBAgQIlCogsCm1c+puEnD9Z10QIECAQI4CApscu6ImAgQIECBAIKmAG/ak3AYjQIAAgUIFrnzH78L1n/xzt/rV7LAptJPKjgKu/6wDAgQIEMhRQGCTY1fURIAAAQIECCQVcMOelNtgBAgQIFCoQH9gs/qBW4YV3/64Qmej7NoFXP/VvgLMnwABAnkKCGzy7IuqCBAgQIAAgYQCbtgTYhuKAAECBIoVENgU2zqFNwi4/rMsCBAgQCBHAYFNjl1REwECBAgQIJBUwA17Um6DESBAgEChAle+/Xfh+k/d90i01T+5ZVjxbXbYFNrO6st2/Vf9EgBAgACBLAUENlm2RVEECBAgQIBASgE37Cm1jUWAAAECpQoIbErtnLqbBFz/WRcECBAgkKOAwCbHrqiJAAECBAgQSCrghj0pt8EIECBAoFCBK992Yrj+02d0q7fDptBGKrsj4PrPQiBAgACBHAUENjl2RU0ECBAgQIBAUgE37Em5DUaAAAEChQpMCmw+9dSw4lsfW+hslF27gOu/2leA+RMgQCBPAYFNnn1RFQECBAgQIJBQwA17QmxDESBAgECxAgKbYlun8AYB13+WBQECBAjkKCCwybEraiJAgAABAgSSCrhhT8ptMAIECBAoVODKt54Yrv9MzyPR7LAptJPKjgKu/6wDAgQIEMhRQGCTY1fURIAAAQIECCQVcMOelNtgBAgQIFCowKTA5tNPDSu+xSPRCm1n9WW7/qt+CQAgQIBAlgICmyzboigCBAgQIEAgpYAb9pTaxiJAgACBUgUENqV2Tt1NAq7/rAsCBAgQyFFAYJNjV9REgAABAgQIJBVww56U22AECBAgUKjAlW85IVz/2TO71a/+ma3CinttUuhslF27gOu/2leA+RMgQCBPAYFNnn1RFQECBAgQIJBQwA17QmxDESBAgECxAgKbYlun8AYB13+WBQECBAjkKCCwybEraiJAgAABAgSSCrhhT8ptMAIECBAoVODKvU4I13/ODptC26fsPgHXf5YEAQIECOQoILDJsStqIkCAAAECBJIKuGFPym0wAgQIEChUYFJg89mtwopv9ki0QttZfdmu/6pfAgAIECCQpYDAJsu2KIoAAQIECBBIKeCGPaW2sQgQIECgVAGBTamdU3eTgOs/64IAAQIEchQQ2OTYFTURIECAAAECSQXcsCflNhgBAgQIFCpwxZtPCDd8vueRaHbYFNpJZUcB13/WAQECBAjkKCCwybEraiJAgAABAgSSCrhhT8ptMAIECBAoVKA/sFnjc1uFFd7kkWiFtrP6sl3/Vb8EABAgQCBLAYFNlm1RFAECBAgQIJBSwA17Sm1jESBAgECpAgKbUjun7iYB13/WBQECBAjkKCCwybEraiJAgAABAgSSCrhhT8ptMAIECBAoVOCKNx0fbvjCX7rVr/H5rcMKe25c6GyUXbuA67/aV4D5EyBAIE8BgU2efVEVAQIECBAgkFDADXtCbEMRIECAQLECAptiW6fwBgHXf5YFAQIECOQoILDJsStqIkCAAAECBJIKuGFPym0wAgQIEChU4Io9jw83HGSHTaHtU3afgOs/S4IAAQIEchQQ2OTYFTURIECAAAECSQXcsCflNhgBAgQIFCowKbD5wtZhhTd6JFqh7ay+bNd/1S8BAAQIEMhSQGCTZVsURYAAAQIECKQUcMOeUttYBAgQIFCqgMCm1M6pu0nA9Z91QYAAAQI5CghscuyKmggQIECAAIGkAm7Yk3IbjAABAgQKFbjijceFGw4+q1v9Ggc9Lazwho0KnY2yaxdw/Vf7CjB/AgQI5CkgsMmzL6oiQIAAAQIEEgq4YU+IbSgCBAgQKFZAYFNs6xTeIOD6z7IgQIAAgRwFBDY5dkVNBAgQIECAQFIBN+xJuQ1GgAABAoUKXPGG48INh9hhU2j7lN0n4PrPkiBAgACBHAUENjl2RU0ECBAgQIBAUgE37Em5DUaAAAEChQpMCmwOflpYYQ+PRCu0ndWX7fqv+iUAgAABAlkKCGyybIuiCBAgQIAAgZQCbthTahuLAAECBEoVENiU2jl1Nwm4/rMuCBAgQCBHAYFNjl1REwECBAgQIJBUwA17Um6DESBAgEChApfv8dtw4xfP7la/hh02hXZS2VHA9Z91QIAAAQI5CghscuyKmggQIECAAIGkAm7Yk3IbjAABAgQKFegPbNY85Olh+ddvWOhslF27gOu/2leA+RMgQCBPAYFNnn1RFQECBAgQIJBQwA17QmxDESBAgECxAgKbYlun8AYB13+WBQECBAjkKCCwybEraiJAgAABAgSSCrhhT8ptMAIECBAoVODy1/823Pil+x6JtuYXnx6Wf50dNoW2s/qyXf9VvwQAECBAIEsBgU2WbVEUAQIECBAgkFLADXtKbWMRIECAQKkCAptSO6fuJgHXf9YFAQIECOQoILDJsStqIkCAAAECBJIKuGFPym0wAgQIEChU4PLX/Tbc+GU7bAptn7L7BFz/WRIECBAgkKOAwCbHrqiJAAECBAgQSCrghj0pt8EIECBAoFCBSYHNl54eln+tR6IV2s7qy3b9V/0SAECAAIEsBQQ2WbZFUQQIECBAgEBKATfsKbWNRYAAAQKlCghsSu2cupsEXP9ZFwQIECCQo4DAJseuqIkAAQIECBBIKuCGPSm3wQgQIECgUIHLX/ubcONXzulWv+aXnxGW332DQmej7NoFXP/VvgLMnwABAnkKCGzy7IuqCBAgQIAAgYQCbtgTYhuKAAECBIoVENgU2zqFNwi4/rMsCBAgQCBHAYFNjl1REwECBAgQIJBUwA17Um6DESBAgEChApfv/ptw41ftsCm0fcruE3D9Z0kQIECAQI4CApscu6ImAgQIECBAIKmAG/ak3AYjQIAAgUIFJgU2X3lGWP41HolWaDurL9v1X/VLAAABAgSyFBDYZNkWRREgQIAAAQIpBdywp9Q2FgECBAiUKiCwKbVz6m4ScP1nXRAgQIBAjgICmxy7oiYCBAgQIEAgqYAb9qTcBiNAgACBQgUue82vw01fO7db/Zp22BTaSWVHAdd/87EOFgkhLJyPgY1JgACBYgQENsW0SqEECBAgQIDAqATcsI9K1nkJECBAYJwE+gObh3/1mWG5Vz9mnKZoLhUJuP6rqNmmSoAAgYIEBDYFNUupBAgQIECAwGgE3LCPxtVZCRAgQGC8BAQ249XP2mfj+q/2FWD+BAgQyFNAYJNnX1RFgAABAgQIJBRww54Q21AECBAgUKzAZa/+dbjp6/c9Eu3hX3tmWG43O2yKbWjlhbv+q3wBmD4BAgQyFRDYZNoYZREgQIAAAQLpBNywp7M2EgECBAiUKyCwKbd3Kp8s4PrPqiBAgACBHAUENjl2RU0ECBAgQIBAUgE37Em5DUaAAAEChQpcttuvwk2Hntet3g6bQhup7I6A6z8LgQABAgRyFBDY5NgVNREgQIAAAQJJBdywJ+U2GAECBAgUKjApsPn6s8Jyu65f6GyUXbuA67/aV4D5EyBAIE8BgU2efVEVAQIECBAgkFDADXtCbEMRIECAQLECAptiW6fwBgHXf5YFAQIECOQoILDJsStqIkCAAAECBJIKuGFPym0wAgQIEChU4LJdfxVu+kbPI9EOfVZYbhc7bAptZ/Vlu/6rfgkAIECAQJYCApss26IoAgQIECBAIKWAG/aU2sYiQIAAgVIFBDaldk7dTQKu/6wLAgQIEMhRQGCTY1fURIAAAQIECCQVcMOelNtgBAgQIFCowGW7/CrcdJgdNoW2T9l9Aq7/LAkCBAgQyFFAYJNjV9REgAABAgQIJBVww56U22AECBAgUKjApMDmG88Ky73KI9EKbWf1Zbv+q34JACBAgECWAgKbLNuiKAIECBAgQCClgBv2lNrGIkCAAIFSBQQ2pXZO3U0Crv+sCwIECBDIUUBgk2NX1ESAAAECBAgkFXDDnpTbYAQIECBQqMBlr/pluOmb53erf7gdNoV2UtlRwPWfdUCAAAECOQoIbHLsipoIECBAgACBpAJu2JNyG4wAAQIEChWYFNgctk1Y7pXrFTobZdcu4Pqv9hVg/gQIEMhTQGCTZ19URYAAAQIECCQUcMOeENtQBAgQIFCsgMCm2NYpvEHA9Z9lQYAAAQI5CghscuyKmggQIECAAIGkAm7Yk3IbjAABAgQKFbj0lb8MN3/rvkeirfXNbcKyO9thU2g7qy/b9V/1SwAAAQIEshQQ2GTZFkURIECAAAECKQXcsKfUNhYBAgQIlCogsCm1c+puEnD9Z10QIECAQI4CApscu6ImAgQIECBAIKmAG/ak3AYjQIAAgUIFLt352HDzty/oVm+HTaGNVHZHwPWfhUCAAAECOQoIbHLsipoIECBAgACBpAJu2JNyG4wAAQIEChWYFNh869lh2Vc8utDZKLt2Add/ta8A8ydAgECeAgKbPPuiKgIECBAgQCChgBv2hNiGIkCAAIFiBQQ2xbZO4Q0Crv8sCwIECBDIUUBgk2NX1ESAAAECBAgkFXDDnpTbYAQIECBQqMClrzg23Pydnkei2WFTaCeVHQVc/1kHBAgQIJCjgMAmx66oiQABAgQIEEgq4IY9KbfBCBAgQKBQgUmBzbefHZZ9uUeiFdrO6st2/Vf9EgBAgACBLAUENlm2RVEECBAgQIBASgE37Cm1jUWAAAECpQoIbErtnLqbBFz/WRcECBAgkKOAwCbHrqiJAAECBAgQSCrghj0pt8EIECBAoFCBS1/+i3Dzd//arX6t72wbln3ZfxQ6G2XXLuD6r/YVYP4ECBDIU0Bgk2dfVEWAAAECBAgkFHDDnhDbUAQIECBQrIDAptjWKbxBwPWfZUGAAAECOQoIbHLsipoIECBAgACBpAJu2JNyG4wAAQIEChW49GW/CDcfbodNoe1Tdp+A6z9LggABAgRyFBDY5NgVNREgQIAAAQJJBdywJ+U2GAECBAgUKjApsPnutmHZl3okWqHtrL5s13/VLwEABAgQyFJAYJNlWxRFgAABAgQIpBRww55S21gECBAgUKqAwKbUzqm7ScD1n3VBgAABAjkKCGxy7IqaCBAgQIAAgaQCbtiTchuMAAECBAoVuOSlvwi3fO++R6Ktffi24WEvscOm0HZWX7brv+qXAAACBAhkKSCwybItiiJAgAABAgRSCrhhT6ltLAIECBAoVUBgU2rn1N0k4PrPuiBAgACBHAUENjl2RU0ECBAgQIBAUgE37Em5DUaAAAEChQpc8pJjwi3fv7BbvR02hTZS2R0B138WAgECBAjkKCCwybEraiJAgAABAgSSCrhhT8ptMAIECBAoVGBSYPO9/woPe/G6hc5G2bULuP6rfQWYPwECBPIUENjk2RdVESBAgAABAgkF3LAnxDYUAQIECBQrILAptnUKbxBw/WdZECBAgECOAgKbHLuiJgIECBAgQCCpgBv2pNwGI0CAAIFCBS558THhlh/0PBLNDptCO6nsKOD6zzogQIAAgRwFBDY5dkVNBAgQIECAQFIBN+xJuQ1GgAABAoUKTApsvv9f4WE7eSRaoe2svmzXf9UvAQAECBDIUkBgk2VbFEWAAAECBAikFHDDnlLbWAQIECBQqoDAptTOqbtJwPWfdUGAAAECOQoIbHLsipoIECBAgACBpAJu2JNyG4wAAQIEChW4ZKefh1uOuKhb/do/eE542IvWKXQ2yq5dwPVf7SvA/AkQIJCngMAmz76oigABAgQIEEgo4IY9IbahCBAgQKBYAYFNsa1TeIOA6z/LggABAgRyFBDY5NgVNREgQIAAAQJJBdywJ+U2GAECBAgUKnDJi34ebvmhHTaFtk/ZfQKu/ywJAgQIEMhRQGCTY1fURIAAAQIECCQVcMOelNtgBAgQIFCowKTA5ojnhIe90CPRCm1n9WW7/qt+CQAgQIBAlgICmyzboigCBAgQIEAgpYAb9pTaxiJAgACBUgUENqV2Tt1NAq7/rAsCBAgQyFFAYJNjV9REgAABAgQIJBVww56U22AECBAgUKjAxS/8Wbj1yL91q3/ED58bHvqCRxU6G2XXLuD6r/YVYP4ECBDIU0Bgk2dfVEWAAAECBAgkFHDDnhDbUAQIECBQrIDAptjWKbxBwPWfZUGAAAECOQoIbHLsipoIECBAgACBpAJu2JNyG4wAAQIEChW4+AU/C7f+yA6bQtun7D4B13+WBAECBAjkKCCwybEraiJAgAABAgSSCrhhT8ptMAIECBAoVGBSYHPkc8NDn++RaIW2s/qyXf9VvwQAECBAIEsBgU2WbVEUAQIECBAgkFLADXtKbWMRIECAQKkCAptSO6fuJgHXf9YFAQIECOQoILDJsStqIkCAAAECBJIKuGFPym0wAgQIEChU4OLn/yzc+uOeR6LZYVNoJ5UdBVz/WQcECBAgkKOAwCbHrqiJAAECBAgQSCrghj0pt8EIECBAoFCBSYHNj54bHvo8j0QrtJ3Vl+36r/olAIAAAQJZCghssmyLoggQIECAAIGUAm7YU2obiwABAgRKFRDYlNo5dTcJuP6zLggQIEAgRwGBTY5dURMBAgQIECCQVMANe1JugxEgQIBAoQIXP++n4daj/t6t/hE/3i48dMdHFjobZdcu4Pqv9hVg/gQIEMhTQGCTZ19URYAAAQIECCQUcMOeENtQBAgQIFCsgMCm2NYpvEHA9Z9lQYAAAQI5CghscuyKmggQIECAAIGkAm7Yk3IbjAABAgQKFbh4x5+GW4+2w6bQ9im7T8D1nyVBgAABAjkKCGxy7IqaCBAgQIAAgaQCbtiTchuMAAECBAoVmBTYHLVdeOgOHolWaDurL9v1X/VLAAABAgSyFBDYZNkWRREgQIAAAQIpBdywp9Q2FgECBAiUKiCwKbVz6m4ScP1nXRAgQIBAjgICmxy7oiYCBAgQIEAgqYAb9qTcBiNAgACBQgX+vsNPwm0/ubhb/SOP3j4ss/0jCp2NsmsXcP1X+wowfwIECOQpILDJsy+qIkCAAAECBBIKuGFPiG0oAgQIEChWYDaBzSIhhIXFzljh4yzg+m+cu2tuBAgQKFdAYFNu71ROgAABAgQIDEnADV4jLRgAACAASURBVPuQIJ2GAAECBMZa4O/b/yTc9lM7bMa6yRVNzvVfRc02VQIECBQkILApqFlKJUCAAAECBEYj4IZ9NK7OSoAAAQLjJTApsPnJ9mGZ7TwSbby6XM9sXP/V02szJUCAQEkCApuSuqVWAgQIECBAYCQCbthHwuqkBAgQIDBmAgKbMWto5dNx/TeeC8BjGMezr2ZFoCYBgU1N3TZXAgQIECBAoFHADbuFQYAAAQIEBgv8fbujw20/u6R74CPtsBmM5ohsBVz/ZdsahREgQKBqAYFN1e03eQIECBAgQCAKuGG3DggQIECAwGCBSYHNT3cIyzx37cFvdASBDAVc/2XYFCURIECAQBDYWAQECBAgQIBA9QJu2KtfAgAIECBAoIWAwKYFkkOKEXD9V0yrFEqAAIGqBAQ2VbXbZAkQIECAAIEmATfs1gUBAgQIEBgs8PfnHh1u+3nPI9F+tkNY5jl22AyWc0SOAq7/cuyKmggQIEBAYGMNECBAgAABAtULuGGvfgkAIECAAIEWAgKbFkgOKUbA9V8xrVIoAQIEqhIQ2FTVbpMlQIAAAQIEmgTcsFsXBAgQIEBgsMDfn3NUuO2YS7sHPtIOm8FojshWwPVftq1RGAECBKoWENhU3X6TJ0CAAAECBKKAG3brgAABAgQIDBaYFNj8fMewzH+tNfiNjiCQoYDrvwyboiQCBAgQCAIbi4AAAQIECBCoXsANe/VLAAABAgQItBAQ2LRAckgxAq7/immVQgkQIFCVgMCmqnabLAEC2QosDCEskm11CiMw9gJu2Me+xSZIgAABAkMQ+Pt/HRVu+0XPI9HssBmCqlPMl4Drv/mSNy4BAgQITCcgsLE+CBAgQIAAgeoF3LBXvwQAECBAgEALgUmBzTE7hmW29Ui0FnQOyVDA9V+GTVESAQIECHgkmjVAgAABAgQIEHDDbg0QIECAAIHBAgKbwUaOKEfA9V85vVIpAQIEahKww6ambpsrAQIECBAg0Cjght3CIECAAAECgwX+tu1R4fZj73sk2qN+sWNY+tl22AyWc0SOAq7/cuyKmggQIEBAYGMNECBAgAABAtULuGGvfgkAIECAAIEWAgKbFkgOKUbA9V8xrVIoAQIEqhIQ2FTVbpMlQIAAAQIEmgTcsFsXBAgQIEBgsMDfnv3jcPsvL+seaIfNYDNH5Cvg+i/f3qiMAAECNQsIbGruvrkTIECAAAECHQE37BYCAQIECBAYLDApsDn2eWHpbR4++I2OIJChgOu/DJuiJAIECBAIAhuLgAABAgQIEKhewA179UsAAAECBAi0EBDYtEBySDECrv+KaZVCCRAgUJWAwKaqdpssAQIECBAg0CTght26IECAAAECgwX+ts2Pw+2/6nkk2i+fF5Z+lh02g+UckaOA678cu6ImAgQIEBDYWAMECBAgQIBA9QJu2KtfAgAIECBAoIWAwKYFkkPmUWCREMLC1uO7/mtN5UACBAgQSCggsEmIbSgCBAgQIEAgTwE37Hn2RVUECBAgkJfA3571o3D7ry/vFvUoO2zyapBqZiTg+m9GXA4mQIAAgUQCAptE0IYhQIAAAQIE8hVww55vb1RGgAABAvkITApsfvX8sPQz18ynQJUQmIGA678ZYDmUAAECBJIJCGySURuIAAECBAgQyFXADXuunVEXAQIECOQkILDJqRtqmauA67+5Cno/AQIECIxCQGAzClXnJECAAAECBIoScMNeVLsUS4AAAQLzJPC3Z/4o3P6bnkei2WEzT50w7DAEXP8NQ9E5CBAgQGDYAgKbYYs6HwECBAgQIDCvAjP7utn/V6ob9nltmcEJECBAoBCBSYHNr58fln6GR6IV0j5l9gm4/rMkCBAgQCBHAYFNjl1REwECBAgQIJBUwA17Um6DESBAgEChAgKbQhun7EYB138WBgECBAjkKCCwybEraiJAgAABAgSSCrhhT8ptMAIECBAoVOCiZxwZ/vHbK7rVr/ObF4SHPH2NQmczJmUvDCHE7cVeMxZw/TdjMm8gQIAAgQQCApsEyIYgQIAAAQIE8hZww553f1RHgAABAnkICGzy6IMqhiPg+m84js5CgAABAsMVENgM19PZCBAgQIAAgQIF3LAX2DQlEyBAgEBygYuefmT4x3F22CSHN+BIBFz/jYTVSQkQIEBgjgICmzkCejsBAgQIECBQvoAb9vJ7aAYECBAgMHqBSYHNb18QHvI0j0QbvbwRRiHg+m8Uqs5JgAABAnMVENjMVdD7CRAgQIAAgeIF3LAX30ITIECAAIEEAgKbBMiGSCbg+i8ZtYEIECBAYAYCApsZYDmUAAECBAgQGE8BN+zj2VezIkCAAIHhClz0tCPDP47veSTacS8ID9naDpvhKjtbKgHXf6mkjUOAAAECMxEQ2MxEy7EECBAgQIDAWAq4YR/LtpoUAQIECAxZQGAzZFCnm1cB13/zym9wAgQIEJhCQGBjaRAgQIAAAQLVC7hhr34JACBAgACBFgIXbf3D8I8TruweuY4dNi3UHJKrgOu/XDujLgIECNQtILCpu/9mT4AAAQIECIQQ3LBbBgQIECBAYLDApMDm+BeGh2y1+uA3OoJAhgKu/zJsipIIECBAIAhsLAICBAgQIECgegE37NUvAQAECBAg0EJAYNMCySHFCLj+K6ZVCiVAgEBVAgKbqtptsgQIECBAgECTgBt264IAAQIECAwWuGirH4Z/nNjzSDQ7bAajOSJbAdd/2bZGYQQIEKhaQGBTdftNngABAgQIEIgCbtitAwIECBAgMFhgUmBzwgvDQ57qkWiD5RyRo4Drvxy7oiYCBAgQENhYAwQIECBAgED1Am7Yq18CAAgQIECghYDApgWSQ4oRcP1XTKsUSoAAgaoEBDZVtdtkCRAgQIAAgSYBN+zWBQECBAgQGCxw4VOPCHf87qrugeue+KKw1JarDX6jIwhkKOD6L8OmKIkAAQIEgsDGIiBAgAABAgSqF3DDXv0SAECAAAECLQQENi2QHFKMgOu/YlqlUAIECFQlILCpqt0mS4AAAQIECDQJuGG3LggQIECAwGCBC7c8Itxxkh02g6UcUYKA678SuqRGAgQI1CcgsKmv52ZMgAABAgTGSmDBJbeFfxx/ZXjI1quHxddeZlZzG+YN+02HnjenWmY1AW8iQIAAAQIJBCYFNr97UVhqC49ES0BviBEIDPP6bwTlOSUBAgQIVCogsKm08aZNgAABAgTGSeDcRxzamc4q73/irMKSYdywx6Dmmv1P7dTxmIt3HSdecyFAgAABAh0BgY2FME4Cw7j+GycPcyFAgACBPAQENnn0QRUECBAgQIDAHAT+cfwV4aKnHdk5Q9xlM9PgZi437BNBTdzpE1/rHPeC8JCt15jDbLyVAAECBAjkKXDhFj8Id/z+6m5x69phk2ejVNVKYC7Xf60GcBABAgQIEJiFgMBmFmjeQoAAAQIECOQnEHfZTIQmMw1uZnPD3h/UTIxpd01+a0NFBAgQIDAcgUmBzUk7haWesupwTu4sBBILzOb6L3GJhiNAgACBCgUENhU23ZQJECBAgMA4CvTusumdX5sdNzO5YW8KaibGs7tmHFeWOREgQIDAhIDAxloYJ4GZXP+N07zNhQABAgTyFhDY5N0f1REgQIAAAQIzEOjfZdM2uGlzwz5dUBPHicGQ3TUzaJZDCRAgQKA4gQuf8oNwx8k9j0T7/U5hqSfbYVNcIxXcEWhz/YeKAAECBAikFhDYpBY3HgECBAgQIDAygal22QwKbqa7YR8U1Eyc2+6akbXViQkQIEAgEwGBTSaNUMZQBAQ2Q2F0EgIECBAYsoDAZsigTkeAAAECBAjMr8B0u2ymCm7ie3pfj124V2gb1MT32V0zvz03OgECBAikEbjwyT8Id/zBDps02kYZtYDAZtTCzk+AAAECsxEQ2MxGzXsIECBAgACBbAXa7LLpD24WXHLb/eYTA5j+/226Cdtdk+1yUBgBAgQIDFFgUmBz8k5hqSd5JNoQiZ0qoYDAJiG2oQgQIECgtYDApjWVAwkQIECAAIFSBNrushnGfOyuGYaicxAgQIBACQICmxK6pMa2AgKbtlKOI0CAAIGUAgKblNrGIkCAQG4CC0MIi+RWlHoIzF1gprts5jKi3TVz0fNeAgQIEChJ4MInfT/ccco13ZLX/cOLw1Kbr1LSFNRKoCsgsLEYCBAgQCBHAYFNjl1REwECBAgQIDBngRS7bOyumXObnIAAAQIEChIQ2BTULKUOFBDYDCRyAAECBAjMg4DAZh7QDUmAAAECBAiMXiDFLhu7a0bfRyMQIECAQD4Cf938++HOU+2wyacjKpmLgMBmLnreS4AAAQKjEhDYjErWeQkQIECAAIF5FxjlLhu7a+a9vQogQIAAgcQC/YHNf5zy4rDkEz0SLXEbDDckAYHNkCCdhgABAgSGKiCwGSqnkxEgQIAAAQI5CYxyl43dNTl1Wi0ECBAgkEJAYJNC2RipBAQ2qaSNQ4AAAQIzERDYzETLsQQIECBAgEBxAqPYZWN3TXHLQMEECBCoS2BhCGGR4U/5r0/8Xrjzj9d2T2yHzfCNnTGdgMAmnbWRCBAgQKC9gMCmvZUjCRAgQIAAgQIFRrHLxu6aAheCkgkQIEBgzgKTAptTXxKWfMLKcz6vExCYDwGBzXyoG5MAAQIEBgkIbAYJ+XcCBAgQIECgeIFh7rKxu6b45WACBAgQIDBLAYHNLOG8LUsBgU2WbVEUAQIEqhcQ2FS/BAAQIECAAIHxFxjmLhu7a8Z/vZghAQIECDQL/PUJ3wt3ntbzSLQ/viQsuZkdNtZLmQICmzL7pmoCBAiMu4DAZtw7bH4ECBAgQIBAR2AYu2zsrrGYCBAgQKBmAYFNzd0fv7kLbMavp2ZEgACBcRAQ2IxDF82BAAECBAgQGCgwjF02dtcMZHYAAQIECIyxwF83Ozzc+X/XdWf4H3bYjHG3x39qApvx77EZEiBAoEQBgU2JXVMzAQIECBAgMCuBueyysbtmVuTeRIAAAQJjJDApsDntpWHJTVcaoxmaSk0CApuaum2uBAgQKEdAYFNOr1RKgAABAgQIzFFgLrts7K6ZI763EyBAgEDxAgKb4ltoAj0CAhvLgQABAgRyFBDY5NgVNREgQIAAAQIjE5jNLhu7a0bWDicmQIAAgYIE/rrp4eHOP/U8Eu3/XhqWfLwdNgW1UKkCG2uAAAECBDIXENhk3iDlESBAgAABAsMVmM0uG7trhtsDZyNAgACBMgUENmX2TdXNAnbYWBkECBAgkKOAwCbHrqiJAAECBAgQGKnATHbZ2F0z0lY4OQECBAgUJHDB4w8P/zzdDpuCWqbUaQQENpYHAQIECOQoILDJsStqIkCAAAECBEYqMJNdNnbXjLQVTk6AAAECBQn0BzaP/tNLw4P/0yPRCmqhUnsEBDaWAwECBAjkKCCwybEraiJAgAABAgRGLtBml43dNSNvgwEIECBAoCABgU1BzVLqQAGBzUAiBxAgQIDAPAgIbOYB3ZAECBAgQIDA/Au02WVjd83890kFBAgQIJCPwAX/+d3wzz9f3y3IDpt8eqOSmQsIbGZu5h0ECBAgMHoBgc3ojY1AgAABAgQIZCow3S4bu2sybZqyCBAgQGDeBCYFNqe/LDz4cSvOWz0GJjAXAYHNXPS8lwABAgRGJSCwGZWs8xIgQIAAAQLZC0y3y8bumuzbp0ACBAgQSCwgsEkMbriRCghsRsrr5AQIECAwSwGBzSzhvI0AAQIECBAYD4GmXTZ214xHb82CAAECBIYrcMHjvhv+eUbPI9H+/LLw4MfaYTNcZWdLJSCwSSVtHAIECBCYiYDAZiZajiVAgAABAgTGTqBpl43dNWPXZhMiQIAAgSEICGyGgOgU2QgIbLJphUIIECBAoEdAYGM5ECBAgAABAtUL9O6ysbum+uUAgAABAgSmELjgsd8J/zzzhu6/PtoOG2ulYAGBTcHNUzoBAgTGWEBgM8bNNTUCBAgQIECgnUDvLhu7a9qZOYoAAQIE6hOYFNic8fLw4E1WqA/CjMdCQGAzFm00CQIECIydgMBm7FpqQgQIzJdA/wX/fNVhXAIECBAgULPAYxfuVfP0zZ3ASAUENiPldfLEAgKbxOCGI0CAAIFWAgKbVkwOIkCAwGABgc1gI0cQIECAAIFRCwhsRi3s/DULXLDJd8I//9LzSLQzXx4evLEdNjWviZLnLrApuXtqJ0CAwPgKCGzGt7dmRoBAYgGBTWJwwxEgQIAAgQYBgY1lQWB0AgKb0dk6c3oBgU16cyMSIECAwGABgc1gI0cQIECglYDAphWTgwgQIECAwEgFBDYj5XXyygXO3/jb4a6zbuwqPNoOm8pXRNnTF9iU3T/VEyBAYFwFBDbj2lnzIkAguUD/Bf/ChQuT12BAAgQIECBQm8AiiyxyvykLbGpbAeabUqA/sFnvL68ID9po+ZQlGIvA0AQENkOjdCICBAgQGKKAwGaImE5FgEDdAgKbuvtv9gQIECAwPwICm/lxN2qdAgKbOvs+rrMW2IxrZ82LAAECZQsIbMrun+oJEMhIQGCTUTOUQoAAAQLVCAhsqmm1iWYgcP5G3w53nX3fI9HssMmgKUqYtYDAZtZ03kiAAAECIxQQ2IwQ16kJEKhLQGBTV7/NlgABAgTyEBDY5NEHVdQhMCmwOesV4UEbeiTaeHY/Pm5yvB/xLLAZz5VrVgQIEChdQGBTegfVT4BANgICm2xaoRACBAgQqEhAYFNRs0113gUENvPeAgUMUUBgM0RMpyJAgACBoQkIbIZG6UQECNQuILCpfQWYPwECBAjMh4DAZj7UjVmrwPkbfjvcdU7PI9HOfkV40AZ22NS6Hkqft8Cm9A6qnwABAuMpILAZz76aFQEC8yAgsJkHdEMSIECAQPUCApvqlwCAhAICm4TYhhq5gMBm5MQGIECAAIFZCAhsZoHmLQQIEGgSENhYFwQIECBAIL2AwCa9uRHrFTh/g2+Fu869qQuwnh029S6GMZi5wGYMmmgKBAgQGEMBgc0YNtWUCBCYHwGBzfy4G5UAAQIE6hYQ2NTdf7NPKzApsDln5/CgxyyXtgijERiSgMBmSJBOQ4AAAQJDFRDYDJXTyQgQqFlAYFNz982dAAECBOZLQGAzX/LGrVFAYFNj18d3zgKb8e2tmREgQKBkAYFNyd1TOwECWQkIbLJqh2IIECBAoBIBgU0ljTbNLATOf8y3wl3n9TwSzQ6bLPqiiNkJCGxm5+ZdBAgQIDBaAYHNaH2dnQCBigQENhU121QJECBAIBsBgU02rVBIBQKTAptzdw4PWt8j0Spo/VhOUWAzlm01KQIECBQvILApvoUmQIBALgICm1w6oQ4CBAgQqElAYFNTt811vgUENvPdAeMPU0BgM0xN5yJAgACBYQkIbIYl6TwECFQvILCpfgkAIECAAIF5EBDYzAO6IasVOH/9b4a7zr+5O//1zntleNB6y1brYeJlCwhsyu6f6gkQIDCuAgKbce2seREgkFxAYJOc3IAECBAgQCAIbCwCAukEBDbprI00egGBzeiNjUCAAAECMxcQ2MzczDsIECDQKCCwsTAIECBAgEB6AYFNenMj1itw3nrfDHdfYIdNvStgvGYusBmvfpoNAQIExkVAYDMunTQPAgTmXUBgM+8tUAABAgQIVCggsKmw6aY8bwL9gc36578yLPFoj0Sbt4YYeE4CAps58XkzAQIECIxIQGAzIlinJUCgPgGBTX09N2MCBAgQmH8Bgc3890AF9QgIbOrpdQ0zFdjU0GVzJECAQHkCApvyeqZiAgQyFRDYZNoYZREgQIDAWAsIbMa6vSaXmcB5jz4s3P3XW7pVrX/Bq8IS//GwzKpUDoF2AgKbdk6OIkCAAIG0AgKbtN5GI0BgjAUENmPcXFMjQIAAgWwFBDbZtkZhYyggsBnDplY8JYFNxc03dQIECGQsILDJuDlKI0CgLAGBTVn9Ui0BAgQIjIeAwGY8+mgWZQic9x+HhbsvtMOmjG6pcpCAwGaQkH8nQIAAgfkQENjMh7oxCRAYSwGBzVi21aQIECBAIHMBgU3mDVLeWAlMCmz++qqwxLoeiTZWTa5oMgKbipptqgQIEChIQGBTULOUSoBA3gICm7z7ozoCBAgQGE8Bgc149tWs8hQQ2OTZF1XNTkBgMzs37yJAgACB0QoIbEbr6+wECFQkILCpqNmmSoAAAQLZCAhssmmFQioQOG/dw8LdF/U8Es0Omwq6Pr5TFNiMb2/NjAABAiULCGxK7p7aCRDISkBgk1U7FEOAAAEClQgIbCpptGlmITApsLnwVWGJdTwSLYvmKGLGAgKbGZN5AwECBAgkEBDYJEA2BAECdQgIbOros1kSIECAQF4CApu8+qGa8RYQ2Ix3f2ubncCmto6bLwECBMoQENiU0SdVEiBQgIDApoAmKZEAAQIExk5AYDN2LTWhjAXOW+cb4e6/3dqtcP2LdglLPOqhGVesNAJTCwhsrA4CBAgQyFFAYJNjV9REgECRAgKbItumaAIECBAoXEBgU3gDlV+UgMCmqHYpdoCAwMYSIUCAAIEcBQQ2OXZFTQQIFCkgsCmybYomQIAAgcIFBDaFN1D5RQmc+6hvhAV/t8OmqKYpdkoBgY3FQYAAAQI5CghscuyKmggQKFJAYFNk2xRNgAABAoULCGwKb6DyixLoD2we87ddwuKP9Ei0opqo2K6AwMZiIECAAIEcBQQ2OXZFTQQIFCkgsCmybYomQIAAgcIFBDaFN1D5RQkIbIpql2IHCAhsLBECBAgQyFFAYJNjV9REgECRAgKbItumaAIECBAoXEBgU3gDlV+UwLmPPDQsuPi2bs2P+fuuYfFHLFPUHBRLYEJAYGMtECBAgECOAgKbHLuiJgIEihQQ2BTZNkUTIECAQOECApvCG6j8ogQENkW1S7EDBAQ2lggBAgQI5CggsMmxK2oiQKBIAYFNkW1TNAECBAgULiCwKbyByi9K4NxHHBoWXGKHTVFNU+yUAgIbi4MAAQIEchQQ2OTYFTURIFCkgMCmyLYpmgABAgQKFxDYFN5A5RclMCmwuXjXsPjaHolWVBMV2xUQ2FgMBAgQIJCjgMAmx66oiQCBIgUENkW2TdEECBAgULiAwKbwBiq/KAGBTVHtUuwAAYGNJUKAAAECOQoIbHLsipoIEChSQGBTZNsUTYAAAQKFCwhsCm+g8osSOHftr4cFl97erfkxdtgU1T/F3l9AYGNFECBAgECOAgKbHLuiJgIEihQQ2BTZNkUTIECAQOECApvCG6j8ogQmBTaX7BYWX2vpouagWAITAgIba4EAAQIEchQQ2OTYFTURIFCkgMCmyLYpmgABAgQKFxDYFN5A5RclILApql2KHSAgsLFECBAgQCBHAYFNjl1REwECRQoIbIpsm6IJECBAoHABgU3hDVR+UQLnrvX1sOCynkeiXbpbWPzhdtgU1UTFdgUENhYDAQIECOQoILDJsStqIkCgSAGBTZFtUzQBAgQIFC4gsCm8gcovSkBgU1S7FDtAQGBjiRAgQIBAjgICmxy7oiYCBIoUENgU2TZFEyBAgEDhAgKbwhuo/KIEznn418O/LrfDpqimKXZKAYGNxUGAAAECOQoIbHLsipoIEChSQGBTZNsUTYAAAQKFCwhsCm+g8osS6A9sNrhst/DANT0SragmKrYrILCxGAgQIEAgRwGBTY5dURMBAkUKCGyKbJuiCRAgQKBwAYFN4Q1UflECApui2qXYAQICG0uEAAECBHIUENjk2BU1ESBQpIDApsi2KZoAAQIEChcQ2BTeQOUXJXDOml8L/7riH92aN7j81eGBazykqDkolsCEgMDGWiBAgACBHAUENjl2RU0ECBQpILApsm2KJkCAAIHCBQQ2hTdQ+UUJCGyKapdiBwgIbCwRAgQIEMhRQGCTY1fURIBAkQICmyLbpmgCBAgQKFxAYFN4A5VflMA5a3wt/OtKO2yKappipxQQ2FgcBAgQIJCjgMAmx66oiQCBIgUENkW2TdEECBAgULiAwKbwBiq/KIFJgc0Vrw4PXN0j0YpqomK7AgIbi4EAAQIEchQQ2OTYFTURIFCkgMCmyLYpmgABAgQKFxDYFN5A5RclILApql2KHSAgsLFECBAgQCBHAYFNjl1REwECRQoIbIpsm6IJECBAoHABgU3hDVR+UQLnrP7V8K+r7ujWvIEdNkX1T7H3FxDYWBEECBAgkKOAwCbHrqiJAIEiBQQ2RbZN0QQIECBQuIDApvAGKr8ogUmBzZWvCQ9cbami5qBYAhMCAhtrgQABAgRyFBDY5NgVNREgUKSAwKbItimaAAECBAoXENgU3kDlFyUgsCmqXYodICCwsUQIECBAIEcBgU2OXVETAQJFCghsimybogkQIECgcAGBTeENVH5RAues9tXwr6t7Hol21WvCA1e1w6aoJiq2KyCwsRgIECBAIEcBgU2OXVETAQJFCghsimybogkQIECgcAGBTeENVH5RAgKbotql2AECAhtLhAABAgRyFBDY5NgVNREgUKSAwKbItimaAAECBAoXENgU3kDlFyVwzqpfCf+65s5uzRvYYVNU/xR7fwGBjRVBgAABAjkKCGxy7IqaCBAoUkBgU2TbFE2AAAEChQsIbApvoPKLEpgU2Fy9e3jgKksWNQfFEpgQENhYCwQIECCQo4DAJseuqIkAgSIFBDZFtk3RBAgQIFC4gMCm8AYqvygBgU1R7VLsAAGBjSVCgAABAjkKCGxy7IqaCBAoUkBgU2TbFE2AAAEChQsIbApvoPKLEjh7la+Ee67teSSaHTZF9U+x9xcQ2FgRBAgQIJCjgMAmx66oiQCBIgUENkW2TdEECBAgULiAwKbwBiq/KIH+wGbDa3YPi63skWhFNVGxXQGBjcVAgAABAjkKCGxy7IqaCBAoUkBghytTrAAAIABJREFUU2TbFE2AAAEChQsIbApvoPKLEhDYFNUuxQ4QENhYIgQIECCQo4DAJseuqIkAgSIFBDZFtk3RBAgQIFC4gMCm8AYqvyiBs1f+crjnun92a97w2teGxVZ6cFFzUCyBCQGBjbVAgAABAjkKCGxy7IqaCBAoUkBgU2TbFE2AAAEChQsIbApvoPKLEhDYFNUuxQ4QENhYIgQIECCQo4DAJseuqIkAgSIFBDZFtk3RBAgQIFC4gMCm8AYqvyiBs1f6crjnejtsimqaYqcUENhYHI0CC0MIi7AhQIDA/AkIbObP3sgECIyZgMBmzBpqOgQIECBQhIDApog2KXJMBCYFNte9Niy2okeildfe+Gl0/FS67pfApu7+mz0BAgRyFRDY5NoZdREgUJyAwKa4limYAAECBMZAQGAzBk00hWIEBDbFtEqhLQQENi2QHEKAAAECyQUENsnJDUiAwLgKCGzGtbPmRYAAAQI5Cwhscu6O2sZN4OwVvxzuuaHnkWjXvzYstoIdNuPW51rmI7CppdPmSYAAgbIEBDZl9Uu1BAhkLCCwybg5SiNAgACBsRUQ2Ixta00sQwGBTYZNUdKsBQQ2s6bzRgIECBAYoYDAZoS4Tk2AQF0CApu6+m22BAgQIJCHgMAmjz6oog6Bs1f4Urjnxru6k93QDps6Gj+msxTYjGljTYsAAQKFCwhsCm+g8gkQyEdAYJNPL1RCgAABAvUICGzq6bWZzr/ApMDmhteFxZZ/0PwXpgICsxAQ2MwCzVsIECBAYOQCApuRExuAAIFaBEoKbG677bZwyimnhOOPPz6cdtpp4cILLwyXXnppp1XLLbdc2GSTTcKmm24attpqq/DkJz85LLvssjNu47e//e2w8847d9/3wQ9+MOy7774zPo83EPj9738ftthii1lDrLXWWmHdddcNa6yxRuc88T/xvz/gAQ+Y9Tm9kcB0An7/pV0fApu03karW0BgU3f/x232Aptx66j5ECBAYDwEBDbj0UezIEAgA4HcA5t77703nHHGGeEzn/lM+NGPfhRuv/32VmpLL7102GWXXcI73vGOsPbaa7d6TzzIB5atqRw4QGCugU3T6bfccsuw3377hac//emCGytw6AJ+/w2ddNoTCmzSehutboGzlv9S+PdNPY9Es8Om7gVR+OwFNoU3UPkECBAYUwGBzZg21rQIEEgvkHNgc8kll4T3v//94bDDDps1TNx5E3fJ7L777mGJJZYYeB4fWA4kckBLgVEENhND77333iH+Z6mllmpZjcMIDBbw+2+w0TCPENgMU9O5CEwv0B/YbHTj68Kiy3kkmnVTpoDApsy+qZoAAQLjLiCwGfcOmx8BAskEcgxsFi5cGI499tjw1re+NVxwwQVTWmy++eZhmWWW6fz7xOPSpjr4zW9+c/jIRz4S4s6b6V4+sEy29MZ+oFEGNhHv4x//eGcH2WKLLTb2liaYRsDvvzTOE6MIbNJ6G61uAYFN3f0ft9kLbMato+ZDgACB8RAQ2IxHH82CAIEMBHILbGJY893vfjfssccekx5/ttFGG4XXvOY14XnPe15Yc801Jz0SasGCBeH8888Pn/70p8MRRxwx6f1vfOMbwwEHHDDtrgQfWGawKMekhKbA5qSTTgpPecpTWs3wnnvuCbfccks488wzO2v6pz/96f3eF8PHuM632WabVudzEIFBAn7/DRIa7r8LbIbr6WwEphM4a7kvhn/ffHf3kI1uen1YdNnBO6+pEshRQGCTY1fURIAAAQICG2uAAAECQxLILbA54YQTOt89c+mll3ZnGD+Yjt/b8YY3vKHVI6Bi6HPyySeHPffcs/Nhd+8rfvC91157hf4PyiaO8YHlkBaW04S5Bja9hHfffXf45Cc/2XkMWu9rp512Cl/84hfDsssuS5wAgcIEBDaFNUy5RQsIbIpun+L7BAQ2lgQBAgQI5CggsMmxK2oiQKBIgZwCmwsvvDC88pWvDKeeemrXcq211goHH3xw2HbbbacMWaaCP++888Juu+12v/Otv/764fDDDw8bb7xx49sENkUu4yyLHmZgEyd4xx13hHe/+93hoIMO6s43hpnHHHNM6107WUIpikClAgKbShtv2vMicNayXwz/vsUOm3nBN+jQBQQ2Qyd1QgIECBAYgoDAZgiITkGAAIEokEtgE3cQ7LPPPuHAAw+834fR3/jGNzqPQJtqR8ygLv7yl78ML3rRi+73eLT4vR/x+2yWWGLyozAENoNE/XtbgWEHNnHcP/7xj52fh6uvvrpbRtx587a3va1tWY4jQCATAYFNJo1QRhUCkwKbm18fFn2YR6JV0fwxnKTAZgybakoECBAYAwGBzRg00RQIEMhDIJfApumD6A996EPhPe95z5y+VP2f//xn58Ps+NioiVfcZfODH/wgbLDBBpOaILDJY12OQxWjCGxuvfXWsPvuu3e+u2bi9frXvz586lOfCg9+8IPHgc0cCFQjILCpptUmmoGAwCaDJihhaAICm6FROhEBAgQIDFFAYDNETKciQKBugRwCm3//+99h//33DzGgmXg98YlPDN/97nfDIx7xiDk36De/+U14/vOff79dNl/5ylfCa17zmhkFNvfee2/485//HH784x+HX//61+GUU07pvD8+ti3Wu+OOO4ZnP/vZYfnll59VzQsWLAhnnHFGOP7448Mf/vCHEB/pdsEFF3TP9ehHPzrEsGmrrbbqjBP/+wMe8ICBY/UHB9/61rfCK17xis774pzOPffc8L3vfS/E7w+K499+++2dOW2yySbhuc99bmdHx0orrTRwnKkOuPLKK8PRRx8dfvGLX3S+Uyh+P9Fyyy0XnvzkJ4ftt9/+fue/8cYbO7Ude+yxndPNNIyIAV18pN6PfvSjzm6UiR7F8TbbbLPOo8PiWnjMYx7Tym7Wkw5hqN9hM1FHUwAZHyP4hS98IcTHo011XFwvMYyMa/OSSy4Jn/3sZ8ORRx7Z6cXjHve4sOWWW4YXv/jFnXW82GKLTTnt2267Lfzud7/rBEaxl/HnIb56feN6iet0uvO0cb3uuuvCb3/7285a6B0rrvtY8zOf+czO+pnt2pxqLhNr/2lPe1pnbcb/Ppsdfvfcc0/nZzj+vog/g6eddlq46aabOlOP9cd5bL311uE5z3lOWGONNWY8xijO3zaw7l+Hvesrzi/a/vznPw9HHXVUZ41M/B7bfPPNwxOe8IRWa226NRJ3ZMbfkf0/51Ot5f55nXTSSVk8RlBg0+Y3gWMIDEfgrIcdEv5964LuyTa6ZY+w6EMXH87JnYVAYgGBTWJwwxEgQIBAKwGBTSsmBxEgQGCwQA6BTfzQ+OUvf3k4+eSTuwW/973v7QQ4iy666OBJDDji5ptvDm95y1s6H2jHDxY33XTTsMoqqzR+YD/VB5YxyNh3333DT3/602lHix9cf/CDH+zsgmh65FrTm+N3kxx66KHhc5/73P0CmkET32677TpBV/yQcroPlKcKbC6//PLwvve9Lxx22GHTDhXd3vzmN3d2O/WGAoPqix9OH3DAAZ3vXIkh0FSvaBbr2GOPPcKdd945q8AmfoD7wx/+sGPfG3JNNWZbu0FznO7fR7HDpimw6f+wPNbU9IF6DOpOPPHE8Pa3v70T1DS94gfsO+yww6R/uv766zu71OJOnonQYbq5xwBov/32C09/+tNnHIzFsT796U+HQw45ZOBYce3sueee4V3velfrtRl/3r70pS+FD3/4wwPPH+f4qle9qvNztvbaa7daDgsXLgzHHXdc+MAHPtAJt9q8ZjLGKM8/18DmoQ99aGf3YvQa9HMYA9TY5yc96Umtw6qJucffRTEAm+4Vf8bj/w157GMf2wkrd9555+7hAps2q9IxBMZLQGAzXv2sfTYCm9pXgPkTIEAgTwGBTZ59URUBAgUK5BDY/OpXvwrbbLPN/fTid88861nPSi7a/8Fe/OBxww03nPZD7qYiY0AUvydnqaWWmnYOF154YXjTm94U4nxn84ofWMfdFS95yUum/NCzKbB55CMfGd7whjd0di60fe20006dUGnllVce+JbZzCvW8+53v7sT3Mxkh80111zTed83v/nNgXX1HhDDp49+9KOd8ea6G6Rp4FSBTdMupKbAJu4oi8HGVGFN3LESw7tVV131ftM5/fTTw1577dXZJTKTV/SNfYnfGdXmcW3xw/i4yyv2Y9CH/f11xJ1g8ecg7oaZ7nX++ed3wtuZ/rzF88bvCoq7s6YLR+OOte985zvhjW9847QhZVONcYyDDz44bLvttlOOMerzzyWwiSFYDPXiz1TbV5vfXxPnijuKYoi39957t7aNpl/72tfCVVddFeJOtImXwKZthxxHYHwEznroIeHft9lhMz4drXsmApu6+2/2BAgQyFVAYJNrZ9RFgEBxAjkENh/72Mc6H8JNvB7/+MeHww8/PKyzzjrJPfs/sIyPBbvlllvu9yF3fCTZFlts0fmL/ssuuyzER641fcAcA4T4eK+pPuC99tprO4/8irsael8Tj5eKO4EmdrTEceIjgCYeQdV7fKwxPtIsPmKp6dUfHMQdFvF/i48Om3j1zik+liw+8q1prPhhbPwQfrqdT9PN6xnPeEbnL97jK+5aina9OzbiX8XHnT8TQdKgR6JNNVZ0i49eio9giv//uMMnfkgbA4H+18c//vFOqDDs0GYUgc0NN9zQ+eA5Pl5u4tW0G60/sIkhzDLLLNNdp/HRZzGgWXLJJTs7FWIf4o6Q+H1Pves1eu2yyy6TQp5oGh8vFx9rt/jii0/7c9A2vJxqrPjzMLFu4rqLjxmLjw3sD55imBIDgxVXXLHx5yC+b7fddrvfuo8HTjyeL66XOJep1n+ccwwMXvayl035M900h/61GMecag7xZzk+CjI+Uq7pNerzzzawiTuq4k6/+Ki9iVcMS+Ij3+Jc4mMvm37e47GDfn/FY2KYF11imNe/W2/i8XjxcX9NvZt4ZOX3v//9bm0Cm+T/p9WABOYk8I/jrwgLLrk9PGTr1cPiay8zq3NNCmxu3SMsuszsHol206HnhcXXXjo8ZOs1ZlWLNxGYq4DAZq6C3k+AAAECoxAQ2IxC1TkJEKhSYL4Dm6ZHPL3oRS8K8Ttm4uN1Ur/6P7DsHX+qxxbFx3HFxwDFx3r1fog81Y6FeM74AWZ8XFhvUBU/2I2PkXrd617X+XC9/xU/tDznnHM6x8Tvbuh9HXjggZM+bJ/496bgYOLf4pze//73d74rqPeD+viX/Mccc0wnyOgNowZ9t1DsZwx0Pv/5z3fLi/OKOw7iufo/TI+Pv4q1T/XYtOkCm/hoqzhWfO/Ea2KsGBL07xSJfhdffHGnT/HD3973xN0BL33pS4e63EYR2DR9H1PvdxJNTKDp5yr+W/SJO7/iGut9ZF/8vpgYWMXwYuIVd0nFcKg32Ivvj6FO3HHT/11Ncc3E75yJa7r/cVVxrcegcKqgr2msiUflxZ1B/T8P8TGHn/jEJzo7vno/wI+P2Iq19YekTcHedOePc4k7i/bZZ5/77caJH/7H3xExrOp/xe9tia4xPJ14vfa1r+08Hqx/LcZ/jz2K6zDueuoNLeOjF+PPZL/VqM8fa5ptYNNrEYPj+DP2whe+cNLOqvjzHoPB3p/Z+N7pfn/Ff48/SzH87v39Gh+pFgPk/sfuTbcOJ+oU2Az1V52TEUgicNluvwoxKHn41581q+BmGIFNHP+a/f/fH7s85uJdk8zbIASaBAQ21gUBAgQI5CggsMmxK2oiQKBIgfkObPq/ZD4ixg+E466H+NfuqV9TBTaDdmE0/QV4/HA7hh5NH+7G4CD+pX7vh+ExNIjffTPoC87jjp/4oXTvI8Cavnh+wm6qwCZ+2Bk/RJ/uu3aa/qK/KSCYGCs+aioGbhMfokeD+L0ncZfGVDtY4qOOvvGNb3T63v/X89MFNv29imPFD4Lj9yE94AEPmHLpxA/KY4AQPzieeMUvmI+eq6+++tCW3LADmxhSRI8YDk684u6F+N832GCD+9U9VWATv9Mjfv/HoN1EMYSMYUX8IH3i1faxYPFD+RjO9a7P+N4jjjii8/1R/a8YXsZQI9bWO1Z8lFXsy1Q/D3HdxPrifCZeTYFiUzg68ais6c4fzxmDlHj+L3/5y90xYsgZg6L+EOlPf/pT2H777cPVV1/dOTbu+PnqV78all122SnXVPy9Eddx7+O64q6l+Fi1/se7jfr8sci5BjbRP4bt8TGSU72agtb4GLi4XlZYYYVJb4tBVfwOrd7v2mrzCLwY7sTvN/rZz3426ZwCm6H9mnMiAskE4i6bi552ZHe8mQY3f1nmkHDv7T2PRJvBDpuJoGbBJbd1xo9jL7dr807IZCAGqlpAYFN1+02eAAEC2QoIbLJtjcIIEChNIMfAJn5xfPwr8/l4NQU28a/kY+gw6Pto4gfqcTdA7+6XGETED3j7X0cffXTYcccdu/9zmw93e8/R/70/cTdP/JC36XFQTcFB/D6a+Pio6T5MjuPFD+7jLpbeRx3Fv/6P/+n/ID1+EBu/j+fQQw/tlho/uI87OqYLheLB8cP3eM7+77+YKrBpsh4UqvX6NX0IHD9ojv0b1muYgU0MQWKA0hscxDqn8m0KbKYKd5rmG3dyxTUSH9018WobKMbjr7zyyk4Icdxxxw1cC03h5aDHCU6cNO4Mij+f8edp4tXfx/7zt3m0Wa9J/1zi++PPeHxMW+8r7qzp3aXV9vdY01pu+g6vUZ8/zmUugU10iX3r/b021c/SH//4x/C85z2vG25ttNFGIT6ybL311pv0lv5dZdOFf/1v/stf/tLpSe86jscIbIb1W855CKQVmNhl0ztq2+CmP7DZ+LY9wgOWnv4Pg/qDmjhufCSb3TVp+260yQICG6uCAAECBHIUENjk2BU1ESBQpMB8BzbxcVsveclLut9ZEhHjh/bxeznm49W0a6Ppw9mm2uJfy8edAvE/E6+pPrSNj4yKH2bH74m55JJLwq677trZPdH21e823fdANAUH0+2S6a8hBjvxuyMmXlOFKPHD0bi7Jj7eKr5mEhDE45s+uJ9qrP4PcWezQ6b/HMN+FN9cApu4lmKodNFFF4Wf//znnZ0a/d/ZMt33nTQFNtPtwurveQwo4+6riddMA8X4viOPPLLzWKyJ11RrtP9nbocddugEUyuttFKrH4doE3emTbzi4/fizpsHPehBnf+p/9+n2iEz3WD952jaBdg/j6bvFprq90bcXRS/N+pRj3pUZ7dU3EHS/z02oz5/rG0ugc10u2T6533VVVd1HnEWv4to4tUUosTdUTG8j99zNvGa6pFxU9nGtRyDzd6XwKbVj5aDCGQn0L/LprfAQcHNTAKbpqBmYiy7a7JbFlUWJLCpsu0mTYAAgewFBDbZt0iBBAiUIpBjYDOTMGHYzv0fWMYvzY7/22qrrdZqqP73T7UbpdXJpjloLoHNuuuu23k81cYbb9yqjP7dPFOFKG2DnakGbfpwtmmsGGbEXTu9u7DiB95xB8qgx8n1jt3/ofFMXQbhTffdQYPeO+jfB+0SaQps2q7F+Fi6+Cip3keaHXLIITMKFGP9TR/KH3XUUSEGMhOvBQsWdB45Fj9Un3gN+j6TfpsYFMbvLFpllVU6X3z/+Mc/PmyxxRadXV1NDrP5/dIfRjb9XjjxxBPDVltt1S0v7gQ5+OCDQwwyZrIup+r9qM8fx51LYNM2oIrjNK2xphClfw1N95jJqdz6exePE9gM+g3j3wnkK9C0y6a32qmCm78sfXC49x//6h668e1vCA94yAPvN9Hpgpp4oN01+a6L2ioT2NTWcfMlQIBAGQICmzL6pEoCBAoQmO/AJu4aiN85cvLJJ3e12j5KaBS8/R9Yxr/c/8xnPhOWXHLJVsP1v3+672BpdcIpDppLYDPd49OahusPHprm1PTB+2w+5O9/7FPTWE0f9h5++OGdnVozed15552dD/rjI7QmXv2BwkzO13/sqAKb5ZZbrvMdKvFRT1N9V89cgoq4qyeeO35nSnytuuqq4Sc/+UknCJnJq2lN9P9sx8eBxZ0/vd8zEr836alPfepMhpry2KYP/OPjxjbffPMZnT8+ki7+noq7YKYyid9dE3fvTBwTj4sBw3bbbdfZTRK/m2bQIwinK2rU549jzyWwmerxj01zalqfTSFK//f2zDRAj2M3rTGBzYyWv4MJZCUw3S6b3kL7g5vpAptBQc3Eee2uyWopVF2MwKbq9ps8AQIEshUQ2GTbGoURIFCawHwHNjfeeGPnw8xjjz22S5dTYDPTwGWUgU38APxvf/tb5zFCP/zhD0N8pNfEayaPRIuPW4q7J9p+eNwmsLn11ls7j6WKO3cmXrP54P2UU04J22yzTecv8OOryb9p50b87pw11lhjRj9+//rXv8IvfvGLEOc38ZpNyDTVoMMObOKH//Gxbfvtt19Ye+21p51r0wfiTd+L0nSS/g/JY9AQvx8p7hiZ6WvQrqv+4HG67zKZ6djx+P7dFTF8igFRDL1m8oqe8TtWer8Lpd8z7vyK4d/rXve6KU8dd+A85znP6Xz/TZzr4otP//0JvSca9fnjWHMJbGYSmrYNbPq/62umAXqc01133dV5JNpBBx3U5RTYzGT1O5ZAfgKDdtn0VjwR3Jy/4bfDvXfcf4fNLUdcFK7Z/9Sw4JLbBk7S7pqBRA5IKCCwSYhtKAIECBBoLSCwaU3lQAIECEwvMN+BTdNuif7voEjZw7YfWE5V01wDm3vvvTfE8CPuPIp/1X/22Wd3PnQ+88wzO993M9VrJoHNTEOoNoFN/w6EWOdsPhTt/wC/qdam7z0a1hoZZlg418AmPt4rPopv00037ezO2GyzzVqHbG0/EG9y66/72c9+dueD/OWXX37GzIN+Hs4///zw4he/OJx11lmdc8ddPPGD/3XWWWfGY7WZy1BO+v+fpOnRanfccUfn0XxxV96gVwyNYngad4ZtueWWYZlllhn0ljDq87f9/TeX9RUn2fb9hx12WNhll126LjP93TXxxvjIxBh0Trxm87tpYHNmcUD/o/Ieu3CvWZzFWwjUJ9B2l02vzCJLLBoW3v3v7v+0+FpLhwWX/r8/DmnzsrumjZJjUgkIbFJJG4cAAQIEZiIgsJmJlmMJECAwjcB8BzZN31sy7C9/n8kCaPuB5VTnHPQBddP74oeXcdfM17/+9c6umZtuumkmJXeOne/AZiaPaJtucuMe2KT6oLjtB+JNvRhlYNMf/gxzrDZzmfEP1jRvmOq7cO6+++7ODrgY/sX13OY1sXvqXe96V1hvvfWm/c6bUZ6/7e+/uayv6NH2/f1By2wDVYFNm1XoGAJlCcxkl81cZ2Z3zVwFvX/YAgKbYYs6HwECBAgMQ0BgMwxF5yBAgEAIYb4Dm9iE/scmDfuv7GfS6LYfWE51zpkENnE3zW9/+9uw9957h9NOO611mfEv8+Pui3PPPTfE77WIL4FNa75pD5ztB8JNJ23aYVN7YBMfR/aFL3yh890u8TWOgc3EWpgIYr/0pS91gtiJx/xNtwDjz/YnP/nJzmMiF1tssWnX6ijO3/b3X9vAZaoJtH2/wGY4v9echcA4Csxml81sHeyuma2c941KQGAzKlnnJUCAAIG5CAhs5qLnvQQIEOgRyCGw6f/OjFhe2+/baNvM+EXg8YPibbfdtvOF5o961KMavz+i7QeWU43bNrC55557Qvy+lBjWTPdBbvzekA022KAT0MQgK/6/8bta4nfZxEcpxUelxdd8Bzbz+Ui06ebedn2M4jiBzeTvROl/pFX/d8wMO6wddSDUdt3ER5mdccYZne9M+tnPfjbt4w1jmBVDnpe+9KVtT995VNowzt/291/bwGWugY1HorVeAg4kUKVAil02dtdUubSyn7TAJvsWKZAAAQJVCghsqmy7SRMgMAqBHAKbG264ofNF4PHDzInXe9/73hD/unrRRRed87TjY9f233//zvkmXlN9MNz2A8u5BjZxZ83OO+/c3SETzxf/uv5lL3tZ2G677cKGG24YVlpppSm/lHwmjyBr8x000yG3ef/NN9/c6WH8MHridcIJJ3TCsZm8TjnllLDNNtt0Q6ym76y46KKLOh9mx6AvvuIH3DHg23zzzWcy1MiPLTWw6Q9Q4/fnfOc73wkxPJzp61Of+lR4+9vf3n1b//dT9a/jjTbaKHz/+9/vPBZsGK/+9TTsQGg2NS5cuLDz2MNY2/e+973Oz0z/YxCf//znh69+9autv7Oot465nL/t779UgU306Q2udt999873Ay255JKt6e+6667wjne8Ixx00EHd96Ta6TaoSN9hM0jIvxOYXiDFLhu7a6zCHAUENjl2RU0ECBAgILCxBggQIDAkgRwCm/gBY/xgN36oNvEa5q6Jiy++uBOEnHrqqd3z77rrruHzn/98WGqppe4n2fYDy6n42+ywiX8N/6Y3vSkceuih3dM85SlP6TwaLu6mafPKLbBp+lA07iCKgctMXkcffXTYcccdu29pCmyawqGpvk9kJmMP+9hSA5tLL700vPzlLw8nn3xyh2S2gVjTmvjoRz8aYhg78WramTXToC+GB+985zvDeeedF9Zff/2wzjrrdHafrbbaaqEp3DvmmGNC/HnL5RUN9tlnn/DlL3+5W9JszZvmNJPzt/39lyqw6Q/ctt566xBrjL1t+7r11ltDDHqOOOKI7lsENm31HEcgf4FR7rKxuyb//tdaocCm1s6bNwECBPIWENjk3R/VESBQkEAOgU3kOuecc8JOO+3U+dB14hUfFxZ3xgz6LofpuGMY9NnPfja89a1vvd9h8UvBX/CCF0x6a9sPLKcas01g0/8YqPjhbPwwMe4safs68cQTw1ZbbdU9fL4fiRYL6f8uor322isccMABYYkllmg1rbgTat999w0f+9jHusc3BTYLFizIgchMAAAgAElEQVQI73nPezoh38RrpmPF98XgJ54/7vCa+KB/++2373zgP4xXqYFNfETfnnvuGb75zW92GWYTvl111VWd72I5/vjju+c56qijwg477ND9702hTvwOl7e97W2tW9A/zrrrrtv5edp4441D04f1Bx54YOf8/bsbphswhr6vfvWrO7+L4mMJ11577fDCF74wrLzyyp23RbPY79NPP73zfVTxkYfx56FtsHDFFVd0QrLf/e533TJ6Q8hRn39i0La//1IFNv29XXXVVcOPf/zj8IQnPKH1+uj/fRvfKLBpzedAAtkLjHKXjd012be/2gIFNtW2/v9j716A7Cnqe4E3aFAKwQIi0aiAFhQiEVGioGjEiGACKBoiKqgQUPABKCQKytsXIYWKAqKiIL5AFB9oAgZFS5OIxCgaLyZaBVpB8QGWGKMS5X+rx3v27p7/2d05Z7r3TE9/TlWq7mVnen79+c3+nTnf7RkTJ0CAQK8FBDa9bo/iCBAoSaAvgU38gvPUU08N8S/wR59Zgoxx+/jX+s9//vNDXDUw+sQvjONfs8dHjo1/2n5huVyP2wQ2//iP/7gknJn2kVPTrkhq80izlc7ZtvuPP0orhiCXX35561VDt9xyS/NYtWuvvXahnEmBTfzhFVdc0XxhPvrEY1166aXNl/RtP/ExagceeODC49fil8FXXnll866gFJ9SA5s49/FHma30O9P2d2G5UDE++iuugBh9pn0c2Gc+85kQ9xm9Cyr29MILLwz3vve9w6TflSc+8YlNGHX/+9+/VZvjGHG8F77whQvbj//Ojj/WMf7bNc1KnkkByOLAJvf4o4m1/fdvrQKbSeFsDHXj/1a0eVzmpN7FuQpsWp36NiJQjMD/edDF4c6b70har9U1STkNllhAYJMY1HAECBAgkERAYJOE0SAECBAIoS+BTezFt7/97eYL+8WPLovvzXj3u98d4pes0/xFfBwvrtY57LDDlowXv0iNX9YufuzW4vOg7ReWbb+knhQ4jD/2a9r3asS/GI/vdVi8GqkPK2wmPeqt7SqpuLomrqx4xStesYR2ucDm5ptvbt4BFEOR0Se+HyWu6Bl/zN2kXsXHRMWxP/rRjy78OD5GK77sfbPNNkvyT0PJgc2kFW/RJgYrbX4PJ4Vvy62CmnSs+DsaV+esdqxJwcH4Cpp//dd/bYK5xaHtmWee2TyCsc3qvUn/LsXzNL4Ta6ONNmrOlUmrw9qe+3H/Se/xWvxouNzjj074tv/+rVVgE+saD+SmCWcn9S6OKbBJ8k+cQQj0RiDHKpvtrn1GuNeeD+jNHBVCYLGAwMb5QIAAAQJ9FBDY9LEraiJAoEiBPgU28a+hP/jBD4ajjjpq4a/lI+oWW2wRTjrppOYv3Nt8GX/XXXc1f90ev5CN73pZ/Invjolf6m+88cYT+9X2C8vlmt1mhc34exniWG2/oI5fbsegYXFQEfdf6WXtbVfILDenafYfX7USA7L4su/4uKcNN9xw4iFi32NwEl9Ov/hL9bjxcoHNco+6O+2005rQZ7n+xjF//etfN+FQ/EJ99FktyJvll7vkwCYaxfeqxPBj9Im/h+edd17zfpiVgpQYhsXfvcWPVIvBa/zdmPTumBhGxEcfxgBk9Inbv+c971ny2L/xHsTf8w984AMhBnWj1TWTgstJc4n9jquI4uq7lUKbOO4rX/nK8La3vW1JbfGRa3/8x3+8pKTxYCEeIz5KLr4/ayWveC5HmxhWjz6T3tWSe/x47Lb//q1lYHPHHXeEo48+OlxyySULPjFwj+fiSqukJp2HowEENrP8i2YfAv0WSLnKxuqafvdadev/wd0u647BQoAAAQIE5i4gsJl7CxRAgMBQBPoU2ETT+Gi0+CVxfEfJ+CeGEocffng44IADwgMf+MD1AoD4vor4ovQYEHzyk59cb//4JV98r8TovROTetj2C8vl+t8msPnBD34Qnve854VrrrlmyZfAr33ta5v3+Ex658uPfvSj5gvsuDLg9ttvn3j45b6EnCZwmTTwNPvHL3JjYHLuuecuDBW/uI7vDIkrLLbccsslh4hfxsaVG2ecccaSkG600XKBTfz5pFUy8b/HL8jjY5Me8pCHrPdFeVyZEx+ntPjL37jPNKtz2v7ulxzYxDlOWp0QexmtYiBzn/vcZwlFDFDiORiDsPFAcbUVLZNWTMXQJv5OxEffjQdw8bw555xzwt/93d8tOW/e/OY3N+fZeECy3EqLeF7G91ttvfXWS+YSQ5SvfvWrzbky/m/JcnOZFCyMwub479aklVtxVVoMg8bP/0nzyD1+BGj7799aBjaxrng+xRVXiwPdGP7FR2g+7nGPW/K/BfE8jO8SioFjDJAnfQQ2bf8Vsx2BcgRSrrKxuqacvtdaqRU2tXbevAkQINBvAYFNv/ujOgIEChLoW2AT6eJfxMcvY+OXtaO/nB8njV+Exr+m/73f+73mR/GLvPHVNIv3iUFI/Iv61d5b0fYLy+Va3CawWe69CnHMHXbYITzmMY9pwob4ue2225oXkcdVOYs/j3rUo5rVRotf6L74EUqLt50mcJk0r2n3n/Tlexw39uxJT3pS2GWXXZrDfO1rX2sed7Q4gIrvkYmB1uizUmATt5n02LvRvvHl8HvttVcTEsV3YUSfeLzxz9577918af7gBz846W9u6YFNxJj0Dqj432NwE78wj+9yiY8F+973vtfYTvodbBuGLXesGNzEFSfxUVhxNc6k8ybWtNpxlhs/7vuEJzyh+eI/ziv+mxPD1MWPZhydGHFFTgyUx4PH0c8nPX5tdO5Hq0c/+tGNVzwfv/zlLzcB83gAu1KwnHv8tv/+rXVgs9yKumi7+Pc8/nsZexfDttEnvqss1rv4f0sENiv/U3fr6deFLZ6/Y4irDHwIlCSQYpWN1TUldbzeWgU29fbezAkQINBnAYFNn7ujNgIEihLoY2ATAVd6rNk0wPEL2L/5m79pHrfV5nFqbb+wXK6GNoFN3Df+ZX38C/AYTE37+au/+qvwute9Llx00UVLHusVV+DElTvjn2kDlxT7xy/u46qC8ZUWK801rsyIK6de9KIXLWy2WmATN4yrJ+Kj7pb7a/qVjhnDmrgaaPvtt5+2DatuP4TAJk4yhoVx1cr111+/6pwXbxB/94499thmtVyb372477/8y780/b/hhhumOtYLXvCCZvVZDAVX+sw6fhwzPrIshjXjK4sWHy8GC1dddVUzh/HH+7WZ0NOf/vQmWI4h1aRP7vHb/vu31oFNtIirL6NNfHTeckH+uFkM9ePqpbjq8uqrr174scBm8tkYg5rbL74x3GvP+4etL3pym1PWNgR6JZBilY3VNb1qqWKWERDYODUIECBAoI8CAps+dkVNBAgUKdDXwGaEGR8DFL9EjCsgvvGNb7Q2jl8WxxeNx7Bm0qOxlhuo7ReWbfdfKXCIX3rGd1zElUTLPeZs8XH22Wef5n0acTVAfB/MJz7xiRD/Gn/0We5Y8whsYk3xkWXxC+74ZelKX7DGL9njO2XiI48uu+yycMghhyzMKa6aiGPc8573XLH3MQCLj1aLAVibL8qnfS9S6xNv0YZDCWxGvYyP6Yrna5tzdb/99mvCxN13333F97dMcm173sR944q0U045pXls2qRHCS43/jRzmeUY3/rWt5r5x3cztfnEgCaGW23f05Vr/Lb//s0jsImOMcj/7Gc/29iuFiCOwq973etezb8to8Am/m9DDHfjuTnvz/ij++bxDoI7b74j3P6eG8Otp123wPHQmw61umbeJ4fjzyzQZZWN1TUzs9txjQUENmsM7nAECBAg0EpAYNOKyUYECBBYXaDvgc1oBvGvq//zP/+zeexSfIzQLbfc0jwaaRQEjB6RFl8EHgON+PihzTfffHWAsS3afmG53MBtV9gs3j++n+bKK69ceJTP6LFS8Uvc+BfiT3ziE0MMa+IXxzGoGX1uuumm5n0to0c3xUdGXXrppWHnnXdeUt68AptYRFwREAOUj33sYwu9i1/4x37FHu2///7Nl+2jR0x19Y/BTZzvxz/+8SbgW3yOxC9oY3gXg7zHP/7xE98pMvUJs8IOQwpsRtOM52r8wjx++R1XwYwePbXauTqL63K/F6PHBv75n/9583sx6d0wbY7305/+tPmd+/u///sQA5DRYwfjF/rxsX3xUVvxS//ddtttvXfotBk/nvv/9V//1YwfH10Yf69HXqNjxPdyxdA1Pl6u7Sqk0bFzjN/2929egc1o7vH48VGR8fc8rpoaucaexd/tZz3rWU3f4r+X8TFpiwOb+G9qDIbjeTTvzzwDm0lBTfTY4tAdra6Z94nh+J0EuqyysbqmE72d11BAYLOG2A5FgAABAq0FBDatqWxIgACBlQVKCWz0sQ6Bt7/97eGoo45amGx8qfiJJ55Yx+TNkgCB5ALf//73m8Bm9L6vXXfdtQm2t9tuu+THmnbAeQQ2ywU1o9qtrpm2i7bvo8Asq2ysruljJ9W0nIDAxrlBgAABAn0UENj0sStqIkCgSAGBTZFtG2TRccXA6aef3vzf6PO+972v+bLVhwABArMIxNVTz3zmMxceqRlXZcWVRKNVfbOMmWqftQxsVgtq4pysrknVWePMW2CWVTZW18y7a44/jYDAZhot2xIgQIDAWgkIbNZK2nEIEBi8gMBm8C1eswnGR4D99V//ddh2222bx0nFR5495jGPCXe7291a1RAfUXX44YcvvPejT++aaDUBGxEgkFQgPvosvrfrxhtvbP5NiY8xi4+Q+/3f//3Wx7niiiuaxy6OPm3fi9X6AB02XIvApk1QM5qC1TUdmmnX3glMs8rG6pretU9BqwgIbJwiBAgQINBHAYFNH7uiJgIEihQQ2BTZtl4WHd/RcdBBBzXvNomfPffcs/lL9j/8wz9sVW98EXh8v8zovUTT7t/qIDYiQKAogde85jXhlFNOWaj5ggsuCEceeWSrOdxxxx3h6KOPDpdccslM+7c6SIeNcgY2Mai59fTrwu0X39iqwvuetlu476m7tdrWRgRKEJhmlY3VNSV0VI2LBQQ2zgcCBAgQ6KOAwKaPXVETAQJFCghsimxbL4v+yU9+Ep773OeGq666aqG+9773vc0jzca/mByfQPwL+sMOOyxcd911Cz86+eSTw6mnntp6hU4vURRFgEAngRj6HnLIIQtj7LvvvuHCCy8M973vfVcc9ze/+U04++yzwwknnLCw3Y477hguv/zysNNOO3WqKdXOOQKbGNR877BrQvyyeprPLuuOmWZz2xIoQqDNKhura4popSLHBAQ2TgkCBAgQ6KOAwKaPXVETAQJFCghsimxbL4v+7W9/G84666zwqle9aqG+LbbYIpx00knNo84222yz9eqOX6pee+214dWvfnW4/vrrF36+2267hRj2bL/99r2cq6IIEFgbgfGVe/Go++23XxPmPvKRjwwbbrjheoX84Ac/COecc044//zzF1bsxY3iv0/HHXdcb0LglIFNDGhiUBMDm2k/VtdMK2b7UgTarLKxuqaUbqpzsYDAxvlAgAABAn0UENj0sStqIkCgSAGBTZFt623RN998c/PX8PF9Nos/MbiJ77R59KMfHTbaaKMQw5346LS4oua73/3ukm232Wab8OY3vzkccMABvZ2nwggQWBuBdevWhbe85S3hZS972XoHjO+1ie/J2nrrrZuf3XbbbeELX/hC+NKXvrTets9//vObFTdbbrnl2hTe4igpApvRY89mCWpGJVpd06JZNilWYKVVNlbXFNvW6gsX2FR/CgAgQIBALwUENr1si6IIEChRQGBTYtf6XfNXvvKV8JKXvGTJ483aVhxfKh7Dmn322WfVx6i1HdN2BAiULfDLX/6yWR1z2mmnzTSRF7/4xSG+CycGx336dAlsUgQ10WLri54ctjh0xz6xqIVAUoGVVtlYXZOU2mBrKCCwWUNshyJAgACB1gICm9ZUNiRAgMDKAgIbZ0gOgR//+MfNX7OPP5JouWNtuumm4cADD2xeLr7tttvmKMmYBAgULHDXXXeFz372s80jFxc/PnGlKT3sYQ8LJ554YnjGM54R7nGPe/Ru9tMGNnEVze3vuTHcetr/f9dXl0lZXdBFz74lCUxaZeP8L6mDah0XENg4JwgQIECgjwICmz52RU0ECBQpILApsm3FFP2jH/2o+ZL16quvDt/61reWPKooPs7o4Q9/eLOa5k//9E/DVlttVcy8FEqAwHwE4nuvvvrVr4arrrqq+ffkm9/85sJjFeMKmkc96lFhjz32CE95ylNC/Dfm7ne/+3wKbXHUtoFN6qBmVJrVNS2aZJNBCExaZWN1zSBaW+0kBDbVtt7ECRAg0GsBgU2v26M4AgRKEhDYlNQttRIgQIDAUARWC2xyBTXRz+qCoZxF5tFWYPEqG+d/WzXb9VVAYNPXzqiLAAECdQsIbOruv9kTIJBQQGCTENNQBAgQIECgpcBygU3OoGZUmtUFLZtks8EILF5l4/wfTFurnYjAptrWmzgBAgR6LSCw6XV7FEeAQEkCApuSuqVWAgQIEBiKwHhg89CbDg23nn5duP3iG7NO8Z4P2Txs9co/Xu8YG2276bLHjSsSxj+T/lvWwg3eG4EYKi73We5nd9788/V2ufO7acYZDTzp2OP/zeqa3pxGCukgILDpgGdXAgQIEMgmILDJRmtgAgRqExDY1NZx8yVAgACBPgiMBzZ9qClFDSsFOcv9bNqwKNa50Tbrh0jNf58yePrdPpPHSuGxeIzlw4zJwcWkkCOON4+gI7XFvMazumZe8o6bUkBgk1LTWAQIECCQSkBgk0rSOAQIVC8gsKn+FABAgAABAnMQGGpgMwfKbIdcPmD6XcDTZkVHtuIMPJPALuuOmWk/OxHok4DApk/dUAsBAgQIjAQENs4FAgQIJBIQ2CSCNAwBAgQIEJhCYDyw2fqiJ4fb33NjiO/a8CFAII+AwCaPq1HXVkBgs7bejkaAAAEC7QQENu2cbEWAAIFVBQQ2qxLZgAABAgQIJBcYD2xGXyTHd9jEd9ms9J6QLsXcY7t7h00e94frDbHs47eWeV9Jrvq6zM2+ayOQ8rF3K4414bF30z7ybq0ed7c28o5C4HcCAhtnAgECBAj0UUBg08euqIkAgSIFBDZFtk3RBAgQIFC4wHKBTZxWDEPiapsY3qQORuIX2FtftFe4154PyCKY6oX0o+KWe1/LNC+3XxhrQviU2ncl1NUesTZp30kBxbQhRxxX0JHldDcogbkICGzmwu6gBAgQILCKgMDGKUKAAIFEAgKbRJCGIUCAAAECUwisFNgsDhhicHPraddNMfLqm25x6I4hPoLNZ3mBNsHTpODEig5nFQECuQUENrmFjU+AAAECswgIbGZRsw8BAgQmCAhsnBYECBAgQGDtBdoENrmCmxgqbHftM4JwYe377ogECBDoKiCw6SpofwIECBDIISCwyaFqTAIEqhQQ2FTZdpMmQIAAgTkLTBPY5AhurLKZ8wng8AQIEJhRQGAzI5zdCBAgQCCrgMAmK6/BCRCoSUBgU1O3zZUAAQIE+iIwS2CTMriJq2seetOhfeFQBwECBAi0FBDYtISyGQECBAisqYDAZk25HYwAgSELCGyG3F1zI0CAAIG+CnQJbFIFN1bZ9PXsUBcBAgSWFxDYODsIECBAoI8CAps+dkVNBAgUKSCwKbJtiiZAgACBwgVSBDaLg5tbT78u3H7xjVOpWGUzFZeNCRAg0AsBgU0v2qAIAgQIEBgTENg4JQgQIJBIQGCTCNIwBAgQyC6wLoSwQfajOMDaCKQMbBYHN9877Jrw35/7r9aT2PqiJ4e40saHAAECBMoQENiU0SdVEiBAoDYBgU1tHTdfAgSyCQhsstEaeAaB//iP/wgHHXRQuOGGG9bb+7nPfW4477zzwqabbjrDyOvv8qY3vSkcd9xx6/3gjDPOCCeffHKSY8xrkNtuuy0cfPDB4eqrr25KePjDHx4uu+yysMMOO8yrpOa4r3nNa8Ipp5yyUMMQrOcK6uBFC+QIbEYgMbC59fQvtwpurLIp+jRSPAECFQoIbCpsuikTIECgAAGBTQFNUiIBAmUICGzK6FMtVa4U2Gy//fbhwx/+cNh55507c/zsZz8LRxxxRDPe+GcIIYLApvMpYgAC2QVyBjaj4uMj0uKj0u68+Y4V52OVTfZ2OwABAgSSCQhsklEaiAABAgQSCghsEmIaigCBugUENnX3v2+zXymwibVecMEF4cgjj+xc9le+8pWw//77hx/84AcCm86a7Qewwqa9lS2HL7AWgU1UjGHNf3/ulhWDG6tshn++mSEBAsMRENgMp5dmQoAAgSEJCGyG1E1zIUBgrgICm7nyO/iYwGqBTarHoi33OLRYjhU2+U5LgU0+WyOXJ7BWgc1IJgY3t7/nxhBX3UxacbPdtc8I99rzAeVBqpgAAQKVCQhsKmu46RIgQKAQAYFNIY1SJgEC/RcQ2PS/RzVVuFpgs+OOO4bLL7887LTTTjOzrPQ4NIHNzKytdhTYtGKyUSUCax3YjAc3t5523RJpq2wqOfFMkwCB4gUENsW30AQIECAwSAGBzSDbalIECMxDQGAzD3XHXE5gUmDziEc8Inz1q19d2OXCCy8Mhx9++MyIX/7yl8MBBxzQPA5t0003DRtvvHH40Y9+tDCeFTYz0666o8BmVSIbVCQwr8BmpeDGKpuKTkBTJUCgWAGBTbGtUzgBAgQGLSCwGXR7TY4AgbUUENispbZjrSYwKbA566yzQnyE2eh9M4ceemg499xzwyabbLLacOv9fN26dc1Yxx9/fPOzpzzlKeGBD3xgeOc73ymwmVpz+h0ENtOb2WO4AvMObCYFN/GRaDG08SFAYDmBDUII6/AQmKuAwGau/A5OgAABAssICGycGgQIEEgkILBJBGmYJAKTAptPfvKT4eKLLw4f/vCHm2N0eSzaT3/602Z1zkc/+tFmrBgg3HXXXeHUU09dqN8KmyStnDiIwCafrZHLE+hLYDOSG73j5l5PuL932ZR3OqmYAIGKBAQ2FTXbVAkQIFCQgMCmoGYplQCBfgsIbPrdn9qqmxTYfPGLXwzxMWbHHXfcAsesj0Vb/Di0+93vfuFjH/tYuPrqq8Mpp5wisFmDk01gswbIDlGMQN8Cm2LgFEqAAIHKBQQ2lZ8Apk+AAIGeCghsetoYZREgUJ6AwKa8ng254uUCm3ve855h//337/RYtPHHoT396U8P73rXu5rHq3UJbH7zm98079j5xCc+ET7/+c+Hr33ta+HnP/9506bdd989PPKRjwxPe9rTwh577DHTY9xG/V58nGuuuSZ86Utfan4U3/Gz7777huc85znhIQ95SIhfAt92223h4IMPbsKo+Hn4wx8eLrvssrDDDjusd/qMm6+07aRzb5r9uwY2v/zlL8N1113XrJCK4dvIYIsttgiPetSjGuPY14c+9KFhww03HPKvirkNQEBgM4AmmgIBAgTmICCwmQO6QxIgQIDAqgICm1WJbECAAIF2AgKbdk62WhuB5QKbP/qjPwpHHHHEwmPRpg0VYvXjj0M7++yzw8tf/vLw2te+dqbA5te//nWIj2v727/923D99devCrTNNtuEY489NrzwhS+cKriJQVMMhOJj2+Lxlvtsuumm4eijjw4nnHBCuPPOOwcV2ETrj3zkIyE+ri6eI6t99ttvv3D66ac3Ydb4l+Kr7evnBNZKQGCzVtKOQ4AAgWEJCGyG1U+zIUCAwFAEBDZD6aR5ECAwdwGBzdxboIBFAssFNnHlxJve9KYlj0V73/ve14QSbT+THof26Ec/unmPzbQrbG6//fZw8sknh/PPP7/t4Re2iytA4lxigLPaJ66qef/739/MOx6zzedFL3pReMUrXhGOOuqoQaywufXWW5v5vPe9720z/YVtYoD1+te/vnG4+93vPtW+NiawFgICm7VQdgwCBAgMT0BgM7yemhEBAgSGICCwGUIXzYEAgV4ICGx60QZF/D+BlQKbr3zlK0sei3bkkUc2wcfGG2+8qt9yj0PbfPPNpw5sfvjDH4Z47I9//OPrHTeu6Nhrr73Clltu2TwWLb5/Jz4mbfwTA6j4OLZJjygbbRtr/uAHP9gEDqNHrI1+Fvd76lOf2hwnPv4sPiItrsIZfWJo8+///u/hC1/4QvOfSn0k2nLWMYyJYVt85Fz8f69kfeaZZ4bjjz9eaLPqb4kN1lpAYLPW4o5HgACBYQgIbIbRR7MgQIDA0AQENkPrqPkQIDA3AYHN3OgdeILASoHNz372s5kfi7bc49DiF6bTrLCJ71CJqz3ie28Wf+Kqmfi4rp122mm9R3DdfPPNzePMLrnkkvX2efvb3x7uc5/7TDwXvv71r4dnPetZ4cYbb1z4eQxq4qPc9tlnnyUBxF133RX+7d/+Lbz61a8On/70p9cbr8TA5he/+EVjvXgVUwxnXvziFzePlrvf/e63ZJ4x4LrpppvCSSed1ARdo0/c5x3veEdj6UOgTwICmz51Qy0ECBAoR0BgU06vVEqAAIGaBAQ2NXXbXAkQyCogsMnKa/ApBVYKbOJQsz4WbfxxaFdeeWXYddddm+qmCWziqprnPve5S1a8vOpVrwrx/zbZZJNlZxsfbXbBBRc02y1eLfPmN785HHPMMeuFPPGdLTF8ieHM6LPbbruFCy+8MMT3+Sz3WW5FSomBTXwU3CGHHLIw1Ri8xPDmOc95Tthwww2XNYih2llnnRVOO+20hW2e+MQnNo9Uu//97z/lGWlzAvkEBDb5bI1MgACBIQsIbIbcXXMjQIBAuQICm3J7p3ICBHomILDpWUMqL2e1wGaWx6KNPw7twAMPbIKPe9/73o1228Amrvh46UtfGi6++OKFLj3vec8Lb33rW8Nmm222audiaBNX2sT3qow+8dFo8V0826xF868AACAASURBVG677ZL9v/nNb4a//Mu/XFhdE8OKD3/4w2Hvvfde9ThxRc6zn/3scMMNNyxsW1pgM74iKk5kmkeb3XHHHeHoo49esqop9vzwww9f1c8GBNZKQGCzVtKOQ4AAgWEJCGyG1U+zIUCAwFAEBDZD6aR5ECAwdwGBzdxboIBFAqsFNuOPRYurTuLjrx70oAct6/iTn/ykWRVz1VVXNdu88Y1vDC9/+csXtm8b2IyHRfGRXB/72Mead6m0/cRHdsUw5brrrlvYJQY2Bx988JIh4qPS4rtrRp9DDz20eQzbSqt4RtuOB1Txv5cW2HzmM58J8TFzo9VIs6yQGR9jPKhr2zPbEcglILDJJWtcAgQIDFtAYDPs/podAQIEShUQ2JTaOXUTINA7AYFN71pSdUGrBTYRZ/yxaB/5yEfCM57xjGXd/umf/in82Z/9WfPlfwxZFj8OLe7UNrAZD1FiCHTeeec1L71v+/ntb38bTj755PCGN7xhYZcYHsXVIxtttFHz3+IjveJ/i8cbfeLj1I488si2hwnx/TcxoPj2t7/d7FNSYBMDp9e97nWN0+gTexQfETf+BfdKIN///vebIOxzn/tcs9n222/frFLaeeedWzvakEBOAYFNTl1jEyBAYLgCApvh9tbMCBAgULKAwKbk7qmdAIFeCQhsetWO6otpE9iMr3SJ74CJ7yy5xz3usZ7f+Jf/k1ZZtAlsfvWrX4Xjjz++eYfK6DO+Uqdt8z7xiU+Epz3taQub77PPPiG+r2XLLbds/tt40DApZFrtWPGRYjFQ+tSnPtVsWlJgE4O1l7zkJc07Z0afSy+9NBx00EGrTXvJz//nf/4nHHvssc3j70af+A6ipz71qVONY2MCuQQENrlkjUuAAIFhCwhsht1fsyNAgECpAgKbUjunbgIEeicgsOldS6ouqE1gM81j0cYfhzZppUqbwGb8mLFJs375v9rql29961vhmc98ZvjGN77RnAu77rpriIHFdttt1/rcGA+YSgpsxgOrOOn47qAHPOABrecfN/zf//3f5jF4cYXV6DPtSqWpDmhjAlMKCGymBLM5AQIECDQCAhsnAgECBAj0UUBg08euqIkAgSIFBDZFtm2wRbcJbOLk2z4WbfHj0JZ7JFabwOa2225rHq919dVXL9h/8YtfDHvsscfUvRif43iYEmt+3OMetzDu+AqctgdcPK+SAptJ50DbOa+23RlnnLHkUWurbe/nBHIKCGxy6hqbAAECwxUQ2Ay3t2ZGgACBkgUENiV3T+0ECPRKQGDTq3ZUX0zbwGb8sWjj74GJkOOPQ1vunTPzDmxirYvDH4HNfzSPP7vhhhuS/z4IbJKTGrCDgMCmA55dCRAgULGAwKbi5ps6AQIEeiwgsOlxc5RGgEBZAgKbsvo19GrbBjbjjyh77GMfGz7wgQ+EbbbZZoGozePQ4sbzDmzGV/4IbAQ2Q/89N7/fCQhsnAkECBAgMIuAwGYWNfsQIECAQG4BgU1uYeMTIFCNgMCmmlYXMdG2gU2czPhj0cbfKdPmcWh9CGw8Eu3kJefmao+MK+JEVmQygXUx2Eg2Wr8GEtj0qx+qIUCAQCkCAptSOqVOAgQI1CUgsKmr32ZLgEBGAYFNRlxDTy0wTWCz0mPRxh+Hduihh4Zzzz03bLLJJuvV1GaFzfiKnjjIeEDUdrLjde+6667h0ksvDdttt10zRIrA4re//W3zrpY3vOENzZglvcPmO9/5TnjWs54VolP8bLrppuHTn/502H333dsS245AEQICmyLapEgCBAj0TkBg07uWKIgAAQIE4h/a7bLumPgHdz4ECBAg0FFAYNMR0O5JBaYJbFZ6LNr449AuvPDCcPjhh0+stU1gc+edd4YTTjihWdUz+rz+9a8PJ5544tTzv+yyy5pAYvTZd999w3vf+96w+eabN//pxz/+cXjOc54Trrnmmub/HwOLf/iHfwh77LFH62P9/Oc/Dy95yUuaceNnpcDmu9/9bnO8f/7nf15120kFfOlLXwp77713iMdc7VhtrH/605+G+L6hT33qUwuHe9/73hcOPvjg1vO3IYESBAQ2JXRJjQQIEOifgMCmfz1REQECBAgIbJwDBAgQSCYgsElGaaAEAtMENvFw449FiysxnvzkJ4fFj0Pbcccdw+WXXx522mmniRW2CRHijm9/+9vDUUcdtTBGDBXOO++8JlBp+xlf+RL3e/nLXx7OPPPMsNFGGzXD/OpXvwrHH398OP/88xeGfeMb39hs1/YzzSqd2267rQlDrr766mb4hz3sYeFDH/pQeMhDHtLqcOMB1ErhUBvrSeHYMcccE84666xwj3vco1VNcaMY/Bx55JEhhnfxHIgrmPbff/+FlUytB7IhgUwCAptMsIYlQIDAwAUENgNvsOkRIECgUAErbAptnLIJEOifgMCmfz2puaJpA5vxx4vFFS9nnHFGE4DER4LFz0qPQ4s/bxMixO3Gj3W/+92veZTZn/zJn7Ru2aT5TVo98v73vz8ccsghC+M+9alPDe985zvDVltt1epY73rXu8IRRxyxsO1KIcp4YBN3+vznP99qXpPCla6BTTz+FVdcEf7iL/5iof4YuETrnXfeudX840YxvDvwwAMXVv7Efl155ZUhPoLOh0AfBAQ2feiCGggQIFCegMCmvJ6pmAABAjUICGxq6LI5EiCwJgICmzVhdpCWAtMGNuOPRdtzzz3DOeecE175yleGq666qjnqSo9Diz9vG9j84he/CC996UvDxRdfvDCb5z3veeGtb31r2GyzzVad4W9+85tw6qmnhvgotdFnt912Cx/84AfDgx70oCX733TTTeHZz352uO666xb++zve8Y4mhBn/knf8wLfcckvzSLFrr7124UcrhSjjj0+LO5199tnNip7VjvX1r3+9ebzbjTfe2OpYba1vvvnmJrCKK6VGnxe/+MXNKptJ7yEaN4iPlYuraz760Y8u/Oiggw4K0bBNr1Ztpg0IJBAQ2CRANAQBAgQqFBDYVNh0UyZAgEABAgKbApqkRAIEyhAQ2JTRp1qqnDawiS6LH4sWH0923HHHhfgIsRhErPY4tLh/2xAhbvvxj3+8CUNG72uJ/+3YY48Nr3vd61YMEmJYc8EFF4RXvepVS/aNAUSs9253u9uSFq9bty685S1vCS972csW/vs222wT3va2t4WnPOUpywYpsa4YVsXtFn9WCmzisWL9oxVJcb8YJF100UWN33KfGAzF9+REk7bHams9af7xGKeddlp4xSteETbeeONl6/r1r3/d9D9ajz7xvIjv83na055Wy6+SeRYgILApoElKJECAQA8FBDY9bIqSCBAgQCAIbJwEBAgQSCQgsEkEaZgkArMENuOPKltcSFxlEQOdlb7gbxsixHF/+ctfNoHBueeeu2S+++23Xzj99NPDIx7xiPXClO9973tNIBJXdyz+xPAgvhfnD/7gDyba/fCHP2xWiSwORLbYYotw0kknhRe+8IVLAqIYcHznO99pwprFq0pGA68U2MRtFr/zZ7TP3nvvHd7whjesN6cYPsXVO69+9avD9ddfv17tKR6JFgedtEom/ve48iiGS/EdO+NfeMeVOXEV0yWXXLKkrmlW5yQ5kQ1CoIWAwKYFkk0IECBAYD0BgY2TggABAgT6KCCw6WNX1ESAQJECApsi2zbYomcJbMYfi7YYZ9L7Ycbxpgls4r6TgpTRmDGw2WuvvcKWW27ZrKT54he/2LwPZvzTZgVL3Cc+auywww5b8mi0+N/japv4+Le4Amal44yOu1pgE4Oo+Ai0GCCNf570pCeFJzzhCWGjjTYKMXz6zGc+E2KfRp8YhtzznvdsVrXET6rAZqX5x58tto7v0onOsbbxTwye4oqjBz/4wYP9vTGxMgUENmX2TdUECBCYt4DAZt4dcHwCBAgQmCQgsHFeECBAIJGAwCYRpGGSCMwS2MQDL34s2qiQ1UKK0XbTBjZxv7j644QTTgjvfve7p553XI0Tw43tt9++1b5xBVF89Nji99mstmN8TFt8zFqbEGU01re//e3mHT2f/vSnVxt+4ecveMELwplnnhnOO++8cMoppzT/PWVgE8ebpa5RgTGsiauh2lq3nrgNCSQQENgkQDQEAQIEKhQQ2FTYdFMmQIBAAQICmwKapEQCBMoQENiU0adaqpw1sJn0WLQ2j0OLrrMENnG/+K6UK664onls2De+8Y1VW7TDDjuEE088MTzzmc9c8RFtkwaKAdHZZ58dzj///CXvwBnfNj4y7YwzzghHHHFEiO/HaROiLB5jmuPER7MdddRRzVwWG6YObGJ9v/jFL5pHyp1zzjnhu9/97qrWyz06btUdbUBgDQUENmuI7VAECBAYkIDAZkDNNBUCBAgMSEBgM6BmmgoBAvMVENjM19/RlwrMGthMeixam8ehdQlsRpXHx4nF1S9xZUp8BNrXvva1JlSJL7rfZZddwuMe97gQV3rEx6Ct9C6d1c6F+J6aGFZ86EMfCp/97Geb98fcfvvtIYYTj33sY8P+++8fDjjggLDVVls1Q7UNUcaPu9xx4mPYYhiz7777LjnONMeaNRwb1RiDm/i+nfhenxiSjazjz3fffffmvTYHHnhgePzjHx8222yz1Uj9nMBcBQQ2c+V3cAIECBQrILAptnUKJ0CAwKAFBDaDbq/JESCwlgICm7XUdiwCBAgQIPA7AYGNM4EAAQIEZhEQ2MyiZh8CBAgQyC0gsMktbHwCBKoRENhU02oTJUCAAIEeCQhsetQMpRAgQKAgAYFNQc1SKgECBCoSENhU1GxTJUAgr4DAJq+v0QkQIECAwCQBgY3zggABAgRmERDYzKJmHwIECBDILSCwyS1sfAIEqhEQ2FTTahMlQIAAgR4JCGx61AylECBAoCABgU1BzVIqAQIEKhIQ2FTUbFMlQCCvgMAmr6/RCRAgQIDAJAGBjfOCAAECBGYRENjMomYfAgQIEMgtILDJLWx8AgSqERDYVNNqEyVAgACBHgkIbHrUDKUQIECgIAGBTUHNUioBAgQqEhDYVNRsUyVAIK+AwCavr9EJECBAgMAkAYGN84IAAQIEZhEQ2MyiZh8CBAgQyC0gsMktbHwCBKoRENhU02oTJUCAAIEeCQhsetQMpRAgQKAgAYFNQc1SKgECBCoSENhU1GxTJUAgr4DAJq+v0QkQIECAwCQBgY3zggABAgRmERDYzKJmHwIECBDILSCwyS1sfAIEqhEQ2FTTahMlQIAAgR4JCGx61AylECBAoCABgU1BzVIqAQIEKhIQ2FTUbFMlQCCvgMAmr6/RCRAgQIDAJAGBjfOCAAECBGYRENjMomYfAgQIEMgtILDJLWx8AgSqERDYVNNqEyVAgACBHgkIbHrUDKUQIECgIAGBTUHNUioBAgQqEhDYVNRsUyVAIK+AwCavr9EJECBAgMAkAYGN84IAAQIEZhEQ2MyiZh8CBAgQyC0gsMktbHwCBKoRENhU02oTJUCAAIEeCQhsetQMpRAgQKAgAYFNQc1SKgECBCoSENhU1GxTJUAgr4DAJq+v0QkQIECAwCQBgY3zggABAgRmERDYzKJmHwIECBDILSCwyS1sfAIEqhEQ2FTTahMlQIAAgR4JCGx61AylECBAoCABgU1BzVIqAQIEKhIQ2FTUbFMlQCCvgMAmr6/RCRAgQIDAJAGBjfOCAAECBGYRENjMomYfAgQIEMgtILDJLWx8AgSqERDYVNNqEyVAgACBHgkIbHrUDKUQIECgIAGBTUHNUioBAgQqEhDYVNRsUyVAIK+AwCavr9EJECBAgMAkAYGN84IAAQIEZhEQ2MyiZh8CBAgQyC0gsMktbHwCBKoRENhU02oTJUCAAIEeCQhsetQMpRAgQKAgAYFNQc1SKgECBCoSENhU1GxTJUAgr4DAJq+v0QkQIECAwCQBgY3zggABAgRmERDYzKJmHwIECBDILSCwyS1sfAIEqhEQ2FTTahMlQIAAgR4JCGx61AylECBAoCABgU1BzVIqAQIEKhIQ2FTUbFMlQCCvgMAmr6/RCRAgQIDAJAGBjfOCAAECBGYRENjMomYfAgQIEMgtILDJLWx8AgSqERDYVNNqEyVAgACBHgkIbHrUDKUQIECgIAGBTUHNUioBAgQqEhDYVNRsUyVAIK+AwCavr9EJECBAgMAkAYGN84IAAQIEZhEQ2MyiZh8CBAgQyC0gsMktbHwCBKoRENhU02oTJUCAAIEeCQhsetQMpRAgQKAgAYFNQc1SKgECBCoSENhU1GxTJUAgr4DAJq+v0QkQIECAwCQBgY3zggABAgRmERDYzKJmHwIECBDILSCwyS1sfAIEqhEQ2FTTahMlQIAAgR4JCGx61AylECBAoCABgU1BzVIqAQIEKhIQ2FTUbFMlQCCvgMAmr6/RCRAgQIDAJAGBjfOCAAECBFYW2CCEsG69TQQ2zhsCBAgQ6KOAwKaPXVETAQJFCghsimybogkQIECgcAGBTeENVD4BAgTmJCCwmRO8wxIgQIDAigICGycIAQIEEgkIbBJBGoYAAQIECEwhILCZAsumBAgQILAgILBxMhAgQIBAHwUENn3sipoIEChSYL6BTVziH5f6+xAgQIAAgboEBDZ19dtsCRAgkEpAYJNK0jgECBAgkFJAYJNS01gECFQtMN/Apmp6kydAgACBigUENhU339QJECDQQUBg0wHPrgQIECCQTUBgk43WwAQI1CYgsKmt4+ZLgAABAn0QENj0oQtqIECAQHkCApvyeqZiAgQI1CAgsKmhy+ZIgMCaCAhs1oTZQQgQIECAwBIBgY0TggABAgRmERDYzKJmHwIECBDILSCwyS1sfAIEqhEQ2FTTahMlQIAAgR4JCGx61AylECBAoCABgU1BzVIqAQIEKhIQ2FTUbFMlQCCvgMAmr6/RCRAgQIDAJAGBjfOCAAECBGYRENjMomYfAgQIEMgtILDJLWx8AgSqERDYVNNqEyVAgACBHgkIbHrUDKUQIECgIAGBTUHNUioBAgQqEhDYVNRsUyVAIK+AwCavr9EJECAweIF1IYQNBj/L5BMU2CQnNSABAgSqEBDYVNFmkyRAgEBxAgKb4lqmYAIE+iogsOlrZ9RFgAABAkMWENgMubvmRoAAgXwCApt8tkYmQIAAgdkFBDaz29mTAAECSwQENk4IAgQIECCw9gLrBzbHhhDiciUfAgQIECCwvIDAxtlBgAABAn0UENj0sStqIkCgSAGBTZFtUzQBAgQIFC5ghU3hDVQ+AQIE5iQgsJkTvMMSIECAwIoCAhsnCAECBBIJCGwSQRqGAAECBAhMISCwmQLLpgQIECCwICCwcTIQIECAQB8FBDZ97IqaCBAoUkBgU2TbFE2AAAEChQsIbApvoPIJECAwJwGBzZzgHZYAAQIEVhQQ2DhBCBAgkEhAYJMI0jAECBAgQGAKAYHNFFg2JUCAAIEFAYGNk4EAAQIE+iggsOljV9REgECRAgKbItumaAIECBAoXEBgU3gDlU+AAIE5CQhs5gTvsAQIECCwooDAxglCgACBRAICm0SQhiFAgAABAlMICGymwLIpAQIECCwICGycDAQIECDQRwGBTR+7oiYCBIoUENgU2TZFEyBAgEDhAgKbwhuofAIECMxJQGAzJ3iHJUCAAIEVBQQ2ThACBAgkEhDYJII0DAECBAgQmEJAYDMFVg2brgshbFDDRM2RAIGuAgKbroL2J0CAAIEcAgKbHKrGJECgSgGBTZVtN2kCBAgQmLOAwGbODXB4AgQIFCogsCm0ccomQIDAwAUENgNvsOkRILB2AgKbtbN2JAIECBAgMBIQ2DgXCBAgQGAWAYHNLGr2IUCAAIHcAgKb3MLGJ0CgGgGBTTWtNlECBAgQ6JGAwKZHzVAKAQIEChIQ2BTULKUSIECgIgGBTUXNNlUCBPIKCGzy+hqdAAECBAhMEhDYOC8IECBAYBYBgc0savYhQIAAgdwCApvcwsYnQKAaAYFNNa02UQIECBDokYDApkfNUAoBAgQKEhDYFNQspRIgQKAiAYFNRc02VQIE8goIbPL6Gp0AAQIECEwSENg4LwgQIEBgFgGBzSxq9iFAgACB3AICm9zCxidAoBoBgU01rTZRAgQIEOiRgMCmR81QCgECBAoSENgU1CylEiBAoCIBgU1FzTZVAgTyCghs8voanQABAgQITBIQ2DgvCBAgQGAWAYHNLGr2IUBgWoENQgjrpt3J9lULCGyqbr/JEyCQUkBgk1LTWAQIECAwZIF40xpvXlN8BDYpFI1BgACB+gQENvX13IwJECBQgoDApoQuqZEAgSIEBDZFtEmRBAgQIDAwAYHNwBpqOgQIEFgjAYHNGkE7DAECBAhMJSCwmYrLxgQIEFheQGDj7CBAgAABAmsvILBZe3NHJECAwBAEBDZD6KI5ECBAYHgCApvh9dSMCBCYk4DAZk7wDkuAAAECVQsIbKpuv8kTIEBgZgGBzcx0diRAgACBjAICm4y4hiZAoC4BgU1d/TZbAgQIEOiHgMCmH31QBQECBEoTENiU1jH1EiBAoA4BgU0dfTZLAgTWQEBgswbIDkGAAAECBMYEBDZOCQIECBCYRUBgM4uafQgQIEAgt4DAJrew8QkQqEZAYFNNq02UAAECBHokILDpUTOUQoAAgYIEBDYFNUupBAgQqEhAYFNRs02VAIG8AgKbvL5GJ0CAAAECkwQENs4LAgQIEJhFQGAzi5p9CBAgQCC3gMAmt7DxCRCoRkBgU02rTZQAAQIEeiQgsOlRM5RCgACBggQENgU1S6kECBCoSEBgU1GzTZUAgbwCApu8vkYnQIAAAQKTBAQ2zgsCBAgQmEVAYDOLmn0IECBAILeAwCa3sPEJEKhGQGBTTatNlAABAgR6JCCw6VEzlEKAAIGCBAQ2BTVLqQQIEKhIQGBTUbNNlQCBvAICm7y+RidAgAABApMEBDbOCwIECBCYRUBgM4uafQgQIEAgt4DAJrew8QkQqEZAYFNNq02UAAECBHokILDpUTOUQoAAgYIEBDYFNUupBAgQqEhAYFNRs02VAIG8AgKbvL5GJ0CAAAECkwQENs4LAgQIEJhFQGAzi5p9CBAgQCC3gMAmt7DxCRCoRkBgU02rTZQAAQIEeiQgsOlRM5RCgACBggQENgU1S6kECBCoSEBgU1GzTZUAgbwC4xf8eY9mdAIECBAgQGCSwC7rjgFDgAABAgRWFRDYrEpkAwIECBCYg4DAZg7oDkmAwDAFBDbD7KtZESBAgEBZAgKbsvqlWgIECMxLQGAzL3nHJUCAAIGVBAQ2zg8CBAgkEhDYJII0DAECBAgQ6CAgsOmAZ1cCBAhUJCCwqajZpkqAAIGCBAQ2BTVLqQQI9FtAYNPv/qiOAAECBOoQENjU0WezJECAQFcBgU1XQfsTIECAQA4BgU0OVWMSIECAAAECRQm4YS+qXYolQIAAAQIECHQWcP3XmdAABAgQIJBBQGCTAdWQBAgQIECAQFkCbtjL6pdqCRAgQIAAAQJdBVz/dRW0PwECBAjkEBDY5FA1JgECBAgQIFCUgBv2otqlWAIECBAgQIBAZwHXf50JDUCAAAECGQQENhlQDUmAAAECBAiUJeCGvax+qZYAAQIECBAg0FXA9V9XQfsTIECAQA4BgU0OVWMSIECAAAECRQm4YS+qXYolQIAAAQIECHQWcP3XmdAABAgQIJBBQGCTAdWQBAgQIECAQFkCbtjL6pdqCRAgQIAAAQJdBVz/dRW0PwECBAjkEBDY5FA1JgECBAgQIFCUgBv2otqlWAIECBAgQIBAZwHXf50JDUCAAAECGQQENhlQDUmAAAECBAiUJeCGvax+qZYAAQIECBAg0FXA9V9XQfsTIECAQA4BgU0OVWMSIECAAAECRQm4YS+qXYolQIAAAQIECHQWcP3XmdAABAgQIJBBQGCTAdWQBAgQIECAQFkCbtjL6pdqCRAgQIAAAQJdBVz/dRW0PwECBAjkEBDY5FA1JgECBAgQIFCUgBv2otqlWAIECBAgQIBAZwHXf50JDUCAAAECGQQENhlQDUmAAAECBAiUJeCGvax+qZYAAQIECBAg0FXA9V9XQfsTIECAQA4BgU0OVWMSIECAAAECRQm4YS+qXYolQIAAAQIECHQWcP3XmdAABAgQIJBBQGCTAdWQBAgQIECAQFkCbtjL6pdqCRAgQIAAAQJdBVz/dRW0PwECBAjkEBDY5FA1JgECBAgQIFCUgBv2otqlWAIECBAgQIBAZwHXf50JDUCAAAECGQQENhlQDUmAAAECBAiUJeCGvax+qZYAAQIECBAg0FXA9V9XQfsTIECAQA4BgU0OVWMSIECAAAECRQm4YS+qXYolQIAAAQIECHQWcP3XmdAABAgQIJBBQGCTAdWQBAgQIECAQFkCbtjL6pdqCRAgQIAAAQJdBVz/dRW0PwECBAjkEBDY5FA1JgECBAgQIFCUgBv2otqlWAIECBAgQIBAZwHXf50JDUCAAAECGQQENhlQDUmAAAECBAiUJeCGvax+qZYAAQIECBAg0FXA9V9XQfsTIECAQA4BgU0OVWMSIECAAAECRQm4YS+qXYolQIAAAQIECHQWcP3XmdAABAgQIJBBQGCTAdWQBAgQIECAQFkCbtjL6pdqCRAgQIAAAQJdBVz/dRW0PwECBAjkEBDY5FA1JgECBAgQIFCUgBv2otqlWAIECBAgQIBAZwHXf50JDUCAAAECGQQENhlQDUmAAAECBAiUJeCGvax+qZYAAQIECBAg0FXA9V9XQfsTIECAQA4BgU0OVWMSIECAAAECRQm4YS+qXYolQIAAAQIECHQWcP3XmdAABAgQIJBBQGCTAdWQBAgQIECAQFkCbtjL6pdqCRAgQIAAAQJdBVz/dRW0PwECBAjkEBDY5FA1JgECBAgQIFCUgBv2otqlWAIE6urfvQAAIABJREFUCBAgQIBAZwHXf50JDUCAAAECGQQENhlQDUmAAAECBAiUJeCGvax+qZYAAQIECBAg0FXA9V9XQfsTIECAQA4BgU0OVWMSIECAAAECRQnUdMO+QQhhXVHdUSwBAgQIECBAIL1ATdd/6fWMSIAAAQK5BAQ2uWSNS4AAAQIECBQj4Ia9mFYplAABAgQIECCQRMD1XxJGgxAgQIBAYgGBTWJQwxEgQIAAAQLlCbhhL69nKiZAgAABAgQIdBFw/ddFz74ECBAgkEtAYJNL1rgECBAgQIBAMQJu2ItplUIJECBAgAABAkkEXP8lYTQIAQIECCQWENgkBjUcAQIECBAgUJ6AG/byeqZiAgQIECBAgEAXAdd/XfTsS4AAAQK5BAQ2uWSNS4AAAQIECBQj4Ia9mFYplAABAgQIECCQRMD1XxJGgxAgQIBAYgGBTWJQwxEgQIAAAQLlCbhhL69nKiZAgAABAgQIdBFw/ddFz74ECBAgkEtAYJNL1rgECBAgQIBAMQJu2ItplUIJECBAgAABAkkEXP8lYTQIAQIECCQWENgkBjUcAQIECBAgUJ6AG/byeqZiAgQIECBAgEAXAdd/XfTsS4AAAQK5BAQ2uWSNS4AAAQIECBQj4Ia9mFYplAABAgQIECCQRMD1XxJGgxAgQIBAYgGBTWJQwxEgQIAAAQLlCbhhL69nKiZAgAABAgQIdBFw/ddFz74ECBAgkEtAYJNL1rgECBAgQIBAMQJu2ItplUIJECBAgAABAkkEXP8lYTQIAQIECCQWENgkBjUcAQIECBAgUJ6AG/byeqZiAgQIECBAgEAXAdd/XfTsS4AAAQK5BAQ2uWSNS4AAAQIECBQj4Ia9mFYplAABAgQIECCQRMD1XxJGgxAgQIBAYgGBTWJQwxEgQIAAAQLlCbhhL69nKiZAgAABAgQIdBFw/ddFz74ECBAgkEtAYJNL1rgECBAgQIBAMQJu2ItplUIJECBAgAABAkkEXP8lYTQIAQIECCQWENgkBjUcAQIECBAgUJ6AG/byeqZiAgQIECBAgEAXAdd/XfTsS4AAAQK5BAQ2uWSNS4AAAQIECBQj4Ia9mFYplAABAgQIECCQRMD1XxJGgxAgQIBAYgGBTWJQwxEgQIAAAQLlCbhhL69nKiZAgAABAgQIdBFw/ddFz74ECBAgkEtAYJNL1rgECBAgQIBAMQJu2ItplUIJECBAgAABAkkEXP8lYTQIAQIECCQWENgkBjUcAQIECBAgUJ6AG/byeqZiAgQIECBAgEAXAdd/XfTsS4AAAQK5BAQ2uWSNS4AAAQIECBQj4Ia9mFYplAABAgQIECCQRMD1XxJGgxAgQIBAYgGBTWJQwxEgQIAAAQLlCbhhL69nKiZAgAABAgQIdBFw/ddFz74ECBAgkEtAYJNL1rgECBAgQIBAMQJu2ItplUIJECBAgAABAkkEXP8lYTQIAQIECCQWENgkBjUcAQIECBAgUJ6AG/byeqZiAgQIECBAgEAXAdd/XfTsS4AAAQK5BAQ2uWSNS4AAAQIECBQj4Ia9mFYplAABAgQIECCQRMD1XxJGgxAgQIBAYgGBTWJQwxEgQIAAAQLlCbhhL69nKiZAgAABAgQIdBFw/ddFz74ECBAgkEtAYJNL1rgECBAgQIBAMQJu2ItplUIJECBAgAABAkkEXP8lYTQIAQIECCQWENgkBjUcAQIECBAgUJ6AG/byeqZiAgQIECBAgEAXAdd/XfTsS4AAAQK5BAQ2uWSNS4AAAQIECBQj4Ia9mFYplAABAgQIECCQRMD1XxJGgxAgQIBAYgGBTWJQwxEgQIAAAQLlCbhhL69nKiZAgAABAgQIdBFw/ddFz74ECBAgkEtAYJNL1rgECBAgQIBAMQJu2ItplUIJECBAgAABAkkEXP8lYTQIAQIECCQWENgkBjUcAQIECBAgUJ6AG/byeqZiAgQIECBAgEAXAdd/XfTsS4AAAQK5BAQ2uWSNS4AAAQIECBQj4Ia9mFYplAABAgQIECCQRMD1XxJGgxAgQIBAYgGBTWJQwxEgQIAAAQLlCbhhL69nKiZAgAABAgQIdBFw/ddFz74ECBAgkEtAYJNL1rgECBAgQIBAMQJu2ItplUIJECBAgAABAkkEXP8lYTQIAQIECCQWENgkBjUcAQIECBAgUJ6AG/byeqZiAgQIECBAgEAXAdd/XfTsS4AAAQK5BAQ2uWSNS4AAAQIECBQj4Ia9mFYplAABAgQIECCQRMD1XxJGgxAgQIBAYgGBTWJQwxEgQIAAAQLlCbhhL69nKiZAgAABAgQIdBFw/ddFz74ECBAgkEtAYJNL1rgECBAgQIBAMQJu2ItplUIJECBAgAABAkkEXP8lYTQIAQIECCQWENgkBjUcAQIECBAgUJ6AG/byeqZiAgQIECBAgEAXAdd/XfTsS4AAAQK5BAQ2uWSNS4AAAQIECBQj4Ia9mFYplAABAgQIECCQRMD1XxJGgxAgQIBAYgGBTWJQwxEgQIAAAQLlCbhhL69nKiZAgAABAgQIdBFw/ddFz74ECBAgkEtAYJNL1rgECBAgQIBAMQJu2ItplUIJECBAgAABAkkEXP8lYTQIAQIECCQWENgkBjUcAQIECBAgUJ6AG/byeqZiAgQIECDQK4F1IYQNelWRYlYRcP3nFCFAgACBPgoIbPrYFTURIECAAAECayrghn1NuR2MAAECBAgQIDB3Add/c2+BAggQIEBggoDAxmlBgAABAgQIVC/ghr36UwAAAQIECBAgUJmA67/KGm66BAgQKERAYFNIo5RJgAABAgQI5BNww57P1sgECBAgQIAAgT4KuP7rY1fURIAAAQICG+cAAQIECBAgUL2AG/bqTwEABAgQIECAQGUCrv8qa7jpEiBAoBABgU0hjVImAQIECBAgkE/ADXs+WyMTIECAAAECBPoo4Pqvj11REwECBAgIbJwDBAgQIECAQPUCbtirPwUAECBAgAABApUJuP6rrOGmS4AAgUIEBDaFNEqZBAgQIECAQD4BN+z5bI1MgAABAgQIEOijgOu/PnZFTQQIECAgsHEOECBAgAABAtULuGGv/hQAQIAAAQIECFQm4PqvsoabLgECBAoRENgU0ihlEiBAgAABAvkE3LDnszUyAQIECBAgQKCPAq7/+tgVNREgQICAwMY5QIAAAQIECFQv4Ia9+lMAAAECBAgQIFCZgOu/yhpuugQIEChEQGBTSKOUSYAAAQIECOQTcMOez9bIBAgQIECAAIE+Crj+62NX1ESAAAECAhvnAAECBAgQIFC9gBv26k8BAAQIECBAgEBlAq7/Kmu46RIgQKAQAYFNIY1SJgECBAgQIJBPwA17Ptu0I28QQliXdkijESBAgAABAlUKuP6rsu0mTYAAgd4LCGx63yIFEiBAgAABArkF3LDnFjY+AQIECBAgQKBfAq7/+tUP1RAgQIDA7wQENs4EAgQIECBAoHoBN+zVnwIACBAgQIAAgcoEXP9V1nDTJUCAQCECAptCGqVMAgQIECBAIJ+AG/Z8tkYmQIAAAQIECPRRwPVfH7uiJgIECBAQ2DgHCBAgQIAAgeoF3LBXfwoAIECAAAECBCoTcP1XWcNNlwABAoUICGwKaZQyCRAgQIAAgXwCbtjz2RqZAAECBAgQINBHAdd/feyKmggQIEBAYOMcIECAAAECBKoXcMNe/SkAgAABAgQIEKhMwPVfZQ03XQIECBQiILAppFHKJECAAAECBPIJuGHPZ2tkAgQIECBAgEAfBVz/9bEraiJAgAABgY1zgAABAgQIEKhewA179acAAAIECBAgQKAyAdd/lTXcdAkQIFCIgMCmkEYpkwABAgQIEMgn4IY9n62RCRAgQIAAAQJ9FHD918euqIkAAQIEBDbOAQIECBAgQKB6ATfs1Z8CAAgQIECAAIHKBFz/VdZw0yVAgEAhAgKbQhqlTAIECBAgQCCfgBv2fLZGJkCAAAECBAj0UcD1Xx+7oiYCBAgQENg4B3ogsEEIYV0P6lACAQIECNQq4Ia91s6bNwECBAgQIFCrgOu/Wjtv3gQIEOi3gMCm3/1RHQECBAgQILAGAm7Y1wDZIQgQIECAAAECPRJw/dejZiiFAAECBBYEBDZOBgIECBAgQKB6ATfs1Z8CAAgQCFa9OwkIEKhLwPVfXf02WwIECJQiILAppVPqJECAAAECBLIJuGHPRmtgAgQIECBAgEAvBVz/9bItiiJAgED1AgKb6k8BAAQIECBAgIAbducAAQIECBAgQKAuAdd/dfXbbAkQIFCKgMCmlE6pM4uABz9kYTUoAQIEihNww15cyxRMgAABAgQIEOgk4PqvE5+dCRAgQCCTgMAmE6xhCRAgQIAAgXIE3LCX0yuVEiBAgAABAgRSCLj+S6FoDAIECBBILSCwSS1qPAIECBAgQKA4ATfsxbVMwQQIECBAgACBTgKu/zrx2ZkAAQIEMgkIbDLBGpYAAQIECBAoR8ANezm9UikBAgQIECBAIIWA678UisYgQIAAgdQCApvUosYjQIAAAQIEihNww15cyxRMgAABAgQIEOgk4PqvE5+dCRAgQCCTgMAmE6xhCRAgQIAAgXIE3LCX0yuVEiBAgAABAgRSCLj+S6FoDAIECBBILSCwSS1qPAIECBAgQKA4ATfsxbVMwQQIECBAgACBTgKu/zrx2ZkAAQIEMgkIbDLBGpYAAQIECBAoR8ANezm9UikBAgQIECBAIIWA678UisYgQIAAgdQCApvUosYjQIAAAQIEihNww15cyxRMgAABAgQIEOgk4PqvE5+dCRAgQCCTgMAmE6xhCRAgQIAAgXIE3LCX0yuVEiBAgAABAgRSCLj+S6FoDAIECBBILSCwSS1qPAIECBAgQKA4ATfsxbVMwQQIECBAgACBTgKu/zrx2ZkAAQIEMgkIbDLBGpYAAQIECBAoR8ANezm9UikBAgQIECBAIIWA678UisYgQIAAgdQCApvUosYjQIAAAQIEihNww15cyxRMgAABAgQIEOgk4PqvE5+dCRAgQCCTgMAmE6xhCRAgQIAAgXIE3LCX0yuVEiBAgAABAgRSCLj+S6FoDAIECBBILSCwSS1qPAIECBAgQKA4ATfsxbVMwQQIECBAgACBTgKu/zrx2ZkAAQIEMgkIbDLBGpYAAQIECBAoR8ANezm9UikBAgQIECBAIIWA678UisYgQIAAgdQCApvUosYjQIAAAQIEihNww15cyxRMgAABAgQIEOgk4PqvE5+dCRAgQCCTgMAmE6xhCRAgQIAAgXIE3LCX0yuVEiBAgAABAgRSCLj+S6FoDAIECBBILSCwSS1qPAIECBAgQKA4ATfsxbVMwQQIECBAgACBTgKu/zrx2ZkAAQIEMgkIbDLBGpYAAQIECBAoR8ANezm9UikBAgQIECBAIIWA678UisYgQIAAgdQCApvUosYjQIAAAQIEihNww15cyxRMgAABAgQIEOgk4PqvE5+dCRAgQCCTgMAmE6xhCRAgQIAAgXIE3LCX0yuVEiBAgAABAgRSCLj+S6FoDAIECBBILSCwSS1qPAIECBAgQKA4ATfsxbVMwQQIECBAgACBTgKu/zrx2ZkAAQIEMgkIbDLBGpYAAQIECBAoR8ANezm9UikBAgQIECBAIIWA678UisYgQIAAgdQCApvUosYjQIAAAQIEihNww15cyxRMgAABAgQIEOgk4PqvE5+dCRAgQCCTgMAmE6xhCRAgQIAAgXIE3LCX0yuVEiBAgAABAgRSCLj+S6FoDAIECBBILSCwSS1qPAIECBAgQKA4ATfsxbVMwQQIECBAgACBTgKu/zrx2ZkAAQIEMgkIbDLBGpYAAQIECBAoR8ANezm9UikBAgQIECBAIIWA678UisYgQIAAgdQCApvUosYjQIAAAQIEihNww15cyxRMgAABAgQIEOgk4PqvE5+dCRAgQCCTgMAmE6xhCRAgQIAAgXIE3LCX0yuVEiBAgAABAgRSCLj+S6FoDAIECBBILSCwSS1qPAIECBAgQKA4ATfsxbVMwQQIECBAgACBTgKu/zrx2ZkAAQIEMgkIbDLBGpYAAQIECBAoR8ANezm9UikBAgQIECBAIIWA678UisYgQIAAgdQCApvUosYjQIAAAQIEihNww15cyxRMgAABAgQIEOgk4PqvE5+dCRAgQCCTgMAmE6xhCRAgQIAAgXIE3LCX0yuVEiBAgAABAgRSCLj+S6FoDAIECBBILSCwSS1qPAIECBAgQKA4ATfsxbVMwQQIECBAgACBTgKu/zrx2ZkAAQIEMgkIbDLBGpYAAQIECBAoR8ANezm9UikBAgQIECBAIIWA678UisYgQIAAgdQCApvUosYjQIAAAQIEihNww15cyxRMgAABAgQIEOgk4PqvE5+dCRAgQCCTgMAmE6xhCRAgQIAAgXIE3LCX0yuVEiBAgAABAgRSCLj+S6FoDAIECBBILSCwSS1qPAIECBAgQKA4ATfsxbVMwQQIECBAgACBTgKu/zrx2ZkAAQIEMgkIbDLBGpYAAQIECBAoR8ANezm9UikBAgQIECBAIIWA678UisYgQIAAgdQCApvUosYjQIAAAQIEihNww15cyxRMgAABAgQIEOgk4PqvE5+dCRAgQCCTgMAmE6xhCRAgQIAAgXIE3LCX0yuVEiBAgAABAgRSCLj+S6FoDAIECBBILSCwSS1qPAIECBAgQKA4ATfsxbVMwQQIECBAgACBTgKu/zrx2ZkAAQIEMgkIbDLBGpYAAQIECBAoR8ANezm9UikBAgQIECBAIIWA678UisYgQIAAgdQCApvUosYjQIAAAQIEihNww15cyxRMgAABAgQIEOgk4PqvE5+dCRAgQCCTgMAmE6xhCRAgQIAAgXIE3LCX0yuVEiBAgAABAgRSCLj+S6FoDAIECBBILSCwSS1qPAIECBAgQKA4ATfsxbVMwQQIECBAgACBTgKu/zrx2ZkAAQIEMgkIbDLBGpYAAQIECBAoR8ANezm9UikBAgQIECBAIIWA678UisYgQIAAgdQCApvUosYjQIAAAQIEihNww15cyxRMgAABAgQIEOgk4PqvE5+dCRAgQCCTgMAmE6xhCRAgQIAAgXIE3LCX0yuVEiBAgAABAgRSCLj+S6FoDAIECBBILSCwSS1qPAIECBAgQKA4ATfsxbVMwQQIECBAgACBTgKu/zrx2ZkAAQIEMgkIbDLBGpYAAQIECBAoR8ANezm9UikBAgQIECBAIIWA678UisYgQIAAgdQCApvUosYjQIAAAQIEihNww15cyxRMgAABAgQIEOgk4PqvE5+dCRAgQCCTgMAmE6xhCRAgQIAAgXIE3LCX0yuVEiBAgAABAgRSCLj+S6FoDAIECBBILSCwSS1qPAIECBAgQKA4ATfsxbVMwQQIECBAgACBTgKu/zrx2ZkAAQIEMgkIbDLBGpYAAQIECBAoR8ANezm9UikBAgQIECBAIIWA678UisYgQIAAgdQCApvUosYjQIAAAQIEihNww15cyxRMgAABAgQIEOgk4PqvE5+dCRAgQCCTgMAmE6xhCRAgQIAAgXIE3LCX0yuVEiBAgACBpALrQggbJB3RYIUIuP4rpFHKJECAQGUCApvKGm66BAgQIECAwPoCbtidFQQIECBAgACBugRc/9XVb7MlQIBAKQICm1I6pc5OAvEPpuIfTvkQIECAAIFJAm7YnRcECBAgQIAAgboEXP/V1W+zJUCAQCkCAptSOqVOAgQIECBAIJuAG/ZstAYmQIAAAQIECPRSwPVfL9uiKAIECFQvILCp/hQAQIAAAQIECLhhdw4QIECAAAECBOoScP1XV7/NlgABAqUICGxK6ZQ6CRAgQIAAgWwCbtiz0RqYAAECBAgQINBLAdd/vWyLoggQIFC9gMCm+lMAAAECBAgQIOCG3TlAgAABAgQIEKhLwPVfXf02WwIECJQiILAppVPqJECAAAECBLIJuGHPRmtgAgQIECBAgEAvBVz/9bItiiJAgED1AgKb6k8BAAQIECBAgIAbducAAQIECBAgQKAuAdd/dfXbbAkQIFCKgMCmlE6pkwABAgQIEMgm4IY9G62BCRAgQIAAAQK9FHD918u2KIoAAQLVCwhsqj8FABAgQIAAAQJu2J0DBAgQIECAAIG6BFz/1dVvsyVAgEApAgKbUjqlTgIECBAgQCCbgBv2bLQGJkCAAAECBAj0UsD1Xy/boigCBAhULyCwqf4UAECAAAECBAi4YXcOECBAgAABAgTqEnD9V1e/Bz3bdSGEDQY9Q5MjUJWAwKaqdpssAQIECBAgMEnADbvzggABAgQIECBQl4Drv7r6bbYECBAoRUBgU0qn1EmAAAECBAhkE3DDno3WwAQIECBAgACBXgq4/utlWxRFgACB6gUENtWfAgAIECCwRgKWaa8RtMPMIuCGfRY1+xAgQIAAAQIEyhVw/Vdu71ROgACBIQsIbIbcXXMjQIAAAQIEWgm4YW/FZCMCBAgQIECAwGAEXP8NppUmQoAAgUEJCGwG1U6TIUCAAAECBGYRcMM+i5p9CBAgQIAAAQLlCrj+K7d3KidAgMCQBQQ2Q+6uuREgQIAAAQKtBNywt2KyEQECBAgQIEBgMAKu/wbTShMhQIDAoAQENoNqp8kQIECAAAECswi4YZ9FzT4ECBAgQIAAgXIFXP+V2zuVEyBAYMgCApshd9fcCBAgQIAAgVYCbthbMdmIAAECBAgQIDAYAdd/g2mliRAgQGBQAgKbQbXTZAgQIECAAIFZBNywz6JmHwIECBAgQIBAuQKu/8rtncoJECAwZAGBzZC7a24ECBAgQIBAKwE37K2YbESAAAECBAgQGIyA67/BtNJECBAgMCgBgc2g2mkyBAgQIECAwCwCbthnUbMPAQIECBAgQKBcAdd/5fZO5QQIEBiygMBmyN01NwIECBAgQKCVgBv2Vkw2IkCAAAECBAgMRsD132BaaSIECBAYlIDAZlDtNBkCBAgQIEBgFgE37LOo2YcAAQIECBAgUK6A679ye6dyAgQIDFlAYDPk7pobAQIECBAg0ErADXsrJhsRIECAAAECBAYj4PpvMK00EQIECAxKQGAzqHaaDAECBAgQIDCLgBv2WdTsQ4AAAQIECBAoV8D1X7m9UzkBAgSGLCCwGXJ3zY0AAQIECBBoJeCGvRWTjQgQIECAAAECgxFw/TeYVpoIAQIEBiUgsBlUO02GAAECBAgQmEXADfssavYhQIAAAQIECJQr4Pqv3N6pnAABAkMWENgMubvmRoAAAQIECLQScMPeislGBAgQIECAAIHBCLj+G0wrTYQAAQKDEhDYDKqdJkOAAAECBAjMIuCGfRY1+xAgQIAAAQIEyhVw/Vdu71ROgACBIQsIbIbcXXMjQIAAAQIEWgm4YW/FZCMCBAgQIECAwGAEXP8NppUmQoAAgUEJCGwG1U6TIUCAAAECBGYRcMM+i5p9CBAgQIAAAQLlCrj+K7d3KidAgMCQBQQ2Q+6uuREgQIAAAQKtBNywt2KyEQECBAgQIEBgMAKu/wbTShMhQIDAoAQENoNqp8kQIECAAAECswi4YZ9FzT4ECBAgQIAAgXIFXP+V2zuVEyBAYMgCApshd9fcCBAgQIAAgVYCbthbMdmIAAECBAgQIDAYAdd/g2mliRAgQGBQAgKbQbXTZAgQIECAAIFZBNywz6JmHwIECBAgQIBAuQKu/8rtncoJECAwZAGBzZC7a24ECBAgQIBAKwE37K2YbESAAAECBAgQGIyA67/BtNJECBAgMCgBgc2g2mkyBAgQIECAwCwCbthnUbMPAQIECBAgQKBcAdd/5fZO5QQIEBiygMBmyN01NwIECBAgQKCVgBv2Vkw2IkCAAAECBAgMRsD132BaaSIECBAYlIDAZlDtNBkCBAgQIEBgFgE37LOo2YcAAQIECBAgUK6A679ye6dyAgQIDFlAYDPk7pobAQIECBAg0ErADXsrJhsRIECAAAECBAYj4PpvMK00EQIECAxKQGAzqHaaDAECBAgQIDCLgBv2WdTsQ4AAAQIECBAoV8D1X7m9UzkBAgSGLCCwGXJ3zY0AAQIECBBoJeCGvRWTjQgQIECAAAECgxFw/TeYVpoIAQIEBiUgsBlUO02GAIGiBNaFEDYoqmLFEhisgBv2wbbWxAgQIECAAAECEwVc/zkxCBAgQKCPAgKbPnZFTQQIECBAgMCaCrhhX1NuByNAgAABAgQIzF3A9d/cW6AAAgQIEJggILBxWhAgQIAAAQLVC7hhr/4UAECAAAECBAhUJuD6r7KGmy4BAgQKERDYFNIoZRIgQIAAAQL5BNyw57M1MgECBAgQIECgjwKu//rYFTURIECAgMDGOUCAAAECBAhUL+CGvfpTAAABAgQIECBQmYDrv8oabroECBAoREBgU0ijlEmAAAECBAjkE3DDns/WyAQIECBAgACBPgq4/utjV9REgAABAgIb5wABAgQIECBQvYAb9upPAQAECBAgQIBAZQKu/ypruOkSIECgEAGBTSGNUiYBAgQIECCQT8ANez5bIxMgQIAAAQIE+ijg+q+PXVETAQIECAhsnAMECBAgQIBA9QJu2Ks/BQAQIECAAAEClQm4/qus4aZLgACBQgQENoU0SpkECBAgQIBAPgE37PlsjUyAAAECBAgQ6KOA678+dkVNBAgQICCwcQ4QIECAAAEC1Qu4Ya/+FABAgAABAgQIVCbg+q+yhpsuAQIEChEQ2BTSKGUSIECAAAEC+QTcsOezNTIBAgQIECBAoI8Crv/62BU1ESBAgIDAxjlAgAABAgQIVC/ghr36UwAAAQIECBAgUJmA67/KGm66BAgQKERAYFNIo5RJgAABAgQI5BNww57P1sgECBAgQIAAgT4KuP7rY1fURIAAAQICG+cAAQIECBAgUL2AG/bqTwEABAgQIECAQGUCrv+0RaarAAAgAElEQVQqa7jpEiBAoBABgU0hjVImAQIECBAgkE/ADXs+WyMTIECAAAECBPoo4Pqvj11REwECBAgIbJwDBAgQIECAQPUCbtirPwUAECBAgAABApUJuP6rrOGmS4AAgUIEBDaFNEqZBAgQIECAQD4BN+z5bI1MgAABAgQIEOijgOu/PnZFTQQIECAgsHEOECBAgAABAtULuGGv/hQAQIAAAQIECFQm4PqvsoabLgECBAoRENgU0ihlEiBAgAABAvkE3LDnszUyAQIECBAgQKCPAq7/+tgVNREgQICAwMY5QIAAAQIECFQv4Ia9+lMAAAECBAgQIFCZgOu/yhpuugQIEChEQGBTSKOUSYAAAQIECOQTcMOez9bIBAgQIECAAIE+Crj+62NX1ESAAAECAhvnAAECBAgQIFC9gBv26k8BAAQIECBAgEBlAq7/Kmu46RIgQKAQAYFNIY1SJgECBAgQIJBPwA17PlsjEyBAgAABAgT6KOD6r49dURMBAgQICGycAwQIECBAgED1Am7Yqz8FABAgQIAAAQKVCbj+K7nhG4QQ1pU8AbUTIEBgWQGBjZODAAECBAgQqF7ADXv1pwAAAgQIECBAoDIB13+VNdx0CRAgUIiAwKaQRimTAAECBAgQyCfghj2frZEJECBQsoC/4S65e2onsLKA6z9nCAECBAj0UUBg08euqIkAAQIECBBYUwE37GvK7WAECBAgQIAAgbkLuP6bewsUQIAAAQITBAQ2TgsCBAgQIECgegE37NWfAgAIECBAgACBygRc/1XWcNMlQIBAIQICm0IapUwCBAgQIEAgn4Ab9ny2RiZAgAABAgQI9FHA9V8fu6ImAgQIEBDYOAcIECBAgACB6gXcsFd/CgAgQIAAAQIEKhNw/VdZw02XAAEChQgIbApplDIJECBAgACBfAJu2PPZGpkAAQIECBAg0EcB13997IqaCBAgQEBg4xwgQIAAAQIEqhdY0xv2dSGEDaonB0CAAAECBAgQmKvAml7/zXWmDk6AAAECJQkIbErqlloJECBAgACBLAJu2LOwGpQAAQIECBAg0FsB13+9bY3CCBAgULWAwKbq9ps8AQIECBAgEAXcsDsPCBAgQIAAAQJ1Cbj+q6vfZkuAAIFSBAQ2pXRKnQQIECBAgEA2ATfs2WgNTIAAAQIECBDopYDrv162RVEECBCoXkBgU/0pAIAAAQIECBBww+4cIECAAAECBAjUJeD6r65+my0BAgRKERDYlNIpdRIgQIAAAQITBe68+Y7w35+7Jdxrz/uHjbbdbCallDfst198Y6daZpqAnQgQIECAAAECBKYSSHn9N9WBbUyAAAECBFYQENg4PQgQIEBgbQTWhRA2WJtDOUp9Av/nQRc3k77vqbvNFJakuGGPQc2tp1/X1PHQmw6trwlmTIAAAQIECBAoSCDF9V9B01UqAQIECBQiILAppFHKJECAAAECBJYX+O/P/Vf4zhOvaDaIq2ymDW663LCPgpq40id+trv2GeFeez5AuwgQIECAAAECBHos0OX6r8fTUhoBAgQIFC4gsCm8gconQIAAAQIEficQV9mMQpNpg5tZbtjHg5rRMa2ucUYSIECAAAECBPovMMv1X/9npUICBAgQKF1AYFN6B9VPgAABAgQINAKLV9ksJmmz4maaG/ZJQc3oeFbXOBkJECBAgAABAmUITHP9V8aMVEmAAAECQxAQ2Ayhi+ZAgAABAgUIxBf4xBf5+OQUGF9l0za4aXPDvlJQE48TgyGra3J219gECBAgQIAAgXQCba7/0h3NSAQIECBAoJ2AwKadk60IECBAgACBAgSWW2WzWnCz0g37akHNaGyrawo4QZRIgAABAgQIEPh/AgIbpwIBAgQI9FFAYNPHrqiJAAECBAgQmFlgpVU2ywU3cZ/Fn13WHRPaBjVxP6trZm6XHQkQIECAAAECcxEQ2MyF3UEJECBAYBUBgY1ThAABAgQIEBiUQJtVNuPBzZ0337HEIAYw4/9tJSSrawZ1CpkMAQIECBAgUIGAwKaCJpsiAQIEChQQ2BTYNCUTIECAAAECKwu0XWWTwtHqmhSKxiBAgAABAgQIrK2AwGZtvR2NAAECBNoJCGzaOdmKAAECBAgQKEhg2lU2XaZmdU0XPfsSIECAAAECBOYjILCZj7ujEiBAgMDKAgIbZwgBAgQIECAwSIG1WGVjdc0gTx2TIkCAAAECBCoQENhU0GRTJECAQIECApsCm6ZkAgQIECBAYHWBtVhlY3XN6n2wBQECBAgQIECgjwICmz52RU0ECBAgILBxDhAgQIAAAQKDFci5ysbqmsGeNiZGgAABAgQIVCAgsKmgyaZIgACBAgUENgU2TckECBAgQIBAO4Gcq2ysrmnXA1sRIECAAAECBPooILDpY1fURIAAAQICG+cAAQIECBAgMGiBHKtsrK4Z9CljcgQIECBAgEAFAgKbCppsigQIEChQQGBTYNOUTIAAAQIECLQXyLHKxuqa9v62JECAAAECBAj0UUBg08euqIkAAQIEBDbOAQIECBAgQGDwAilX2VhdM/jTxQQJECBAgACBCgQENhU02RQJECBQoIDApsCmKZkAAQIECBCYTiDlKhura6aztzUBAgQIECBAoI8CAps+dkVNBAgQICCwcQ4QIECAAAECVQikWGVjdU0Vp4pJEiBAgAABAhUICGwqaLIpEiBAoEABgU2BTVMyAQIECBAgML1AilU2VtdM724PAgQIECBAgEAfBQQ2feyKmggQIEBAYOMcIECAAAECBKoR6LLKxuqaak4TEyVAgAABAgQqEBDYVNBkUyRAgECBAgKbApumZAIECBAgQGA2gS6rbKyumc3cXgQIECBAgACBPgoIbPrYFTURIECgJIENQgjrkhcssElOakACBAgQIECgzwKzrLKxuqbPHVUbAQIECBAgQGB6AYHN9Gb2IECAAIH8AgKb/MaOQIAAAQIECPRIYJZVNlbX9KiBSiFAgAABAgQIJBAQ2CRANAQBAgQIJBcQ2CQnNSABAgQIECDQd4FpVtlYXdP3bqqPAAECBAgQIDC9gMBmejN7ECBAgEB+AYFNfmNHIECAAAECBHomMM0qG6tretY85RAgQIAAAQIEEggIbBIgGoIAAQIEkgsIbJKTGpAAAQIECBAoQaDNKhura0ropBoJECBAgAABAtMLCGymN7MHAQIECOQXENjkN3YEAgQIECBAoIcCbVbZWF3Tw8YpiQABAgQIECCQQEBgkwDREAQIECCQXEBgk5zUgAQIECBAgEApAiutsrG6ppQuqpMAAQIECBAgML2AwGZ6M3sQIECAQH4BgU1+Y0cgQIAAAQIEeiqw0iobq2t62jRlESBAgAABAgQSCAhsEiAaggABAgSSCwhskpMakAABAgQIEChJYNIqG6trSuqgWgkQIECAAAEC0wsIbKY3sweB/8venUBXUaVrH38yTySEhDFhEFBmRVDAARQFpVtQREURRbRFQLRVtJXWBhW1tdFW0A+RyVZEcaAdUFFRUBRQAQVRZgWaQMKYEBJC5uRbdbwcOSQkJ8k5JzX8a61afRuq9n7f3y4u9+ZhVyGAAAL+FyCw8b8xMyCAAAIIIICAiQXK22XD7hoTLxilIYAAAggggAACPhAgsPEBIkMggAACCPhcgMDG56QMiAACCCCAAAJWEzh+lw27a6y2etSLAAIIIIAAAghUXYDApupm3IEAAggg4H8BAhv/GzMDAggggAACCJhc4PhdNuyuMfliUR4CCCCAAAIIIOADAQIbHyAyBAIIIICAzwUIbHxOyoAIIIAAAggg4E+B0qISFR3IdZ3FB/NUlJ6r4ox8FR3KU3FmvkoOF6g4u0Al2YUqPlKgkpwilRwtVGlusUryilSaX6zSgmKVFpaotKhUKi5RaUmpVPp/VQdJQcFBUkiwgkKDFBQWrKDwEAVFhCg4MlRBUSEKjg5TcEyoQuqEKzg2TCGx4QquG66Q+AiF1otUSEKEQhOjFFI/UqENolxnUGiwP1kYGwEEEEAAAQQQQKAKAgQ2VcDiUgQQQACBgAkQ2ASMmokQQAABBBBAoDKB4sMFKtiZpcKUbBXsPqJC40w1zhwV7slR0d6jKjqYW9kwpvz90PpRCm0crbAmMQpLNs46CmtaR+FN6yiseazCW8QppG64KWunKAQQQAABBBBAwG4CBDZ2W1H6QQABBOwhQGBjj3WkCwQQQAABBCwjYOyMyd+aqfyth5T/22Hlbzusgu2/n0XpeZbpwx+FhiZGKrxVXdcZ0bquIk6tq4g29RTRJt61S4cDAQQQQAABBBBAwDcCBDa+cWQUBBBAAAHfChDY+NaT0RBAAAEEEEDg/wSMYCbvl3TlbkhX3oZ05W86pLxNGa5XmXFUXcAIbCLbJyiifT1FdkxUVMdERZ6eSJBTdUruQAABBBBAAAEERGDDQ4AAAgggYEYBAhszrgo1IYAAAgggYDGBgh1ZOrpmv3LXHlDuTweUu+6g63Vm/jiCgoLUsGFDNWjQQPXr11diYqISEhJUr149xcfHu864uDjFxsaqTp06iomJUXR0tKKiohQZGamIiAiFh4crLCxMoaGhCgkJUXBwsIxxjaO0tFQlJSUqLi5WUVGRCgsLVVBQoPz8fOXl5Sk3N1dHjx5VTk6Ojhw5ouzsbGVlZSkzM9N1Hjp0SBkZGUpPT9fBgwd14MAB7d+/3zWuPw7jtWpRnesr6swGiurSQNFdGyq8ZZw/pmJMBBBAAAEEEEDANgIENrZZShpBAAEEbCVAYGOr5aQZBBBAAAEE/C9QfChfOSv36uiqfTq6aq+O/rBfRfuO+mRiI1hp0aKFmjdvrmbNmrnO5ORkJSUlqUmTJq6zUaNGPpkr0IPs27dPe/bscZ1paWlKTU3Vrl27XGdKSop27tzpCoJ8cYQ2ilb02Q0V3b2xors3UkyPxgqpF+GLoRkDAQQQQAABBBCwhQCBjS2WkSYQQAAB2wkQ2NhuSWkIAQQQQAAB3woYu2dyVqQpZ8Ue5Xy7R7k/H6zRBMbOl7Zt26pNmzY69dRTXWerVq1cpxHIOPkwwpzt27e7zt9++811bt26VVu2bHHt5KnJEXVGfcWc10Qx5xtnErtwaoLJvQgggAACCCBgeQECG8svIQ0ggAACthQgsLHlstIUAggggAAC1RcoSMnWkaW7deTrVOV8k6b83zKrNZjxKrJOnTq5zo4dO6pDhw5q3769a/cMR9UFjF04mzZt0saNG7VhwwatX7/edRqvZqvOEXFqvGIuSFKdC5NVp3dThTePrc4w3IMAAggggAACCFhSgMDGkstG0QgggIDtBQhsbL/ENIgAAggggEDFAiV5xTqyOEXZi3cpe8ku5a1PrzKZ8R2Zs846S126dHGdnTt3Vrt27ao8DjdUXWDz5s1at26d1q5d6zp//PFH1/dzqnpEdkpUbJ9miu3bTHX6NldwZEhVh+B6BBBAAAEEEEDAMgIENpZZKgpFAAEEHCVAYOOo5aZZBBBAAAEEfhfI33JIWZ/tVPaincpalCKVlFaJ5pxzzlGPHj3UrVs312m83ozDPALGa9RWr17tOleuXKnvv/++asUFBymuX3PF9muhuD+1UETbelW7n6sRQAABBBBAAAGTCxDYmHyBKA8BBBBwqACBjUMXnrYRQAABBJwnYHx/JuvjHcpa+L8qfYfG+OZMz549df7557vOc889VxERfMDeSk9Qfn6+vvvuO61YscJ1Ll++vErfxDG+fxPX/xTFDWjp+g4OBwIIIIAAAgggYHUBAhurryD1I4AAAvYUILCx57rSFQIIIIAAAi6BI1/u1uEF23R4wXYV7PTuo/Xh4eG66KKL1Lt3b1144YWugIbDfgJGgPP1119r6dKl+uqrr1RQUOBVk+EtYlV3YCvVHdhadS5u6tU9XIQAAggggAACCJhNgMDGbCtCPQgggAAChgCBDc8BAggggAACNhPIWZamzP/+qsz3tqlw9xGvuuvatav69u3rOvv06aPg4GCv7uMiewiUlJRoyZIlWrx4setcs2aNV42FNa2j+KtaK/6a0xTTK8mre7gIAQQQQAABBBAwgwCBjRlWgRoQQAABBE4UILDhmUAAAQQQQMAGAnnr03Xo7a3KfOdX5W/NrLSjyMhI/fnPf3ad/fr1U/PmzSu9hwucI5CSkqJFixbp008/dZ15eXmVNh/RJl7x156mete1UWSnxEqvl/HZpKDKL+MKBBBAAAEEEEDAHwIENv5QZUwEEEAAgZoKENjUVJD7EUAAAQQQqCWB4sMFOjRvi+vMWZ5WaRWNGzfW5ZdfrgEDBqh///4KCQmp9B4uQKC4uFgLFy7Uxx9/rI8++kh79+6tFCWmZ5LqDW3rOkPqhld6PRcggAACCCCAAAKBFiCwCbQ48yGAAAIIeCNAYOONEtcggAACCCBgIoHsJbt0aO5mZczdLJUY2xROfjRt2lSDBg3SwIEDXa8640CgpgLGq9MWLFig999/X7t37654uOAgJQxrp3rD2im2T7OaTs39CCCAAAIIIICAzwQIbHxGyUAIIIAAAj4UILDxISZDIYAAAggg4C8BYzdNxisblfHqRuWuO1jhNImJiRo8eLCuvvpq1zdpOBDwl4DxvZt3331X8+fPV3p6eoXTRHWur4SbOyjhlg7suvHXgjAuAggggAACCHgtQGDjNRUXIoAAAggEUIDAJoDYTIUAAggggEBVBY7+uF8Zszco/eUNKi0sqfD2a6+9Vtddd52uuuqqqk7D9QjUWOC9997T22+/rXfeeafCsYLCgpV4a0cljOio6LMa1nheBkAAAQQQQAABBKojQGBTHTXuQQABBBDwtwCBjb+FGR8BBBBAAIFqCBz+YJvSZ6xX1mc7K7y7R48euuGGG1xnQkJCNWbiFgR8K5CRkaE33njDda5cubLCweP+1EKJozqp7pWtfVsEoyGAAAIIIIAAApUIENjwiCCAAAIImFGAwMaMq0JNCCCAAAKOFUifuV4Hp/1c4WvP6tSpo+HDh+umm25S9+7dHWtF4+YXWLVqlV577TXNmTNHR44cOWnBxuvS6o85Q4kjO5m/KSpEAAEEEEAAAVsIENjYYhlpAgEEELCdAIGN7ZaUhhBAAAEErCZQklesgy/8pAP/b50Kd5/8h9rdunXTX/7yF91yyy2KiIiwWpvU62CB/Px8vfLKK/rPf/6j1atXn1QirGkdNfhrZ9W/60wFR4Y4WIzWEUAAAQQQQMDfAgQ2/hZmfAQQQACB6ggQ2FRHjXsQQAABBBDwgUBJdoH2T/5JB6asVfGh/JOOOGTIEN122226+OKLfTArQyBQuwJffvmlZs2apbfeeuukhYTUi1CDe7qo4dgzFRwbXrsFMzsCCCCAAAII2FKAwMaWy0pTCCCAgOUFCGwsv4Q0gAACCCBgNYGSnELt//ca7X92rYzQprwjJiZGt99+u0aPHq3Wrfm+h9XWmHorF9i2bZumT5+ul156STk5OeXeYIQ1De/rooZ/66rgmLDKB+UKBBBAAAEEEEDASwECGy+huAwBBBBAIKACBDYB5WYyBBBAAAFHC5SUat/TP2r/0z+edEdNs2bNdOedd2rMmDEyvlXDgYDdBYxv20ybNk1Tp07Vrl27ym3X2HHT8IGz1OiBs6TgILuT0B8CCCCAAAIIBECAwCYAyEyBAAIIIFBlAQKbKpNxAwIIIIAAAlUXODjtZ+176oeTfqOmXbt2uuuuu1y7ajgQcKqAsdvmhRde0ObNm8slML5x0+jBs1V/zBlOJaJvBBBAAAEEEPCRAIGNjyAZBgEEEEDApwIENj7lZDAEEEAAAasJGP9Wv9SPRWf+9zfte2KVctcdLHeWjh07auzYsbr11lv9WAVDI2AtgZdfflmTJ0/Whg0byi08qnN9NRrfXfHXnGqtxqgWAQQQQAABBEwjQGBjmqWgEAQQQACB4wQIbHgcEEAAAQQQ8IPA0ZV7tXfiSmV9urPc0du0aaP7779fI0aM8MPsDImAPQRmz56tZ555Rlu3bi23obg/t1DjR3ooukdjezRMFwgggAACCCAQMAECm4BRMxECCCCAQBUECGyqgMWlCCCAAAIIVCZQfChfex7+Xgenriv30qSkJI0bN871+jMOBBDwTsB4TdqkSZOUlpZW7g317+ysJo+dI+NbNxwIIIAAAggggIA3AgQ23ihxDQIIIIBAoAUIbAItznwIIIAAArYVODj9F+0d/52K0vPK9BgeHq6HHnrIdYaFhdnWgMYQ8JdAYWGhnnzySddZUFBQZprQxEg1fuJc1R99ur9KYFwEEEAAAQQQsJEAgY2NFpNWEEAAARsJENjYaDFpBQEEEECgdgSOrtqnPQ99q+wlu8otYNSoUZowYYKSk5Nrp0BmRcBGAqmpqXr88cc1Y8aMcruK7dNMTZ48T9HdG9moa1pBAAEEEEAAAV8LENj4WpTxEEAAAQR8IUBg4wtFxkAAAQQQcKzAnvHfad8/V5fb/6WXXqpHH31U5557rmN9aBwBfwl89913rj9fn3/+eblTNPpHNzV5gj97/vJnXAQQQAABBKwuQGBj9RWkfgQQQMCeAgQ29lxXukIAAQQQ8LNA9uJdSvvbMuWuO1hmpmbNmrl2AAwfPtzPVTA8AgjMmTPHtYNt166yO9yiOtdX0r97KbZvM6AQQAABBBBAAAEPAQIbHggEEEAAATMKENiYcVWoCQEEEEDA1AJpDyzX/mfWlFvj2LFjXd/YiIyMNHUPFIeAnQTy8vJc34eaPHlyuW01vL+rkp7uaaeW6QUBBBBAAAEEaihAYFNDQG5HAAEEEPCLAIGNX1gZFAEEEEDAjgI5K/Zo911fK3fN/jLtnXfeeZo0aZJ69uSHwnZce3qyhsDy5cs1btw4ffvtt2UKjuraUE1fuFAx5zexRjNUiQACCCCAAAJ+FSCw8SsvgyOAAAIIVFOAwKaacNyGAAIIIOAsgX1P/aA9D5X9IbChYOyoefDBB50FQrcImFjgqaeecu24Ke9o8uR5avTg2SauntIQQAABBBBAIBACBDaBUGYOBBBAAIGqChDYVFWM6xFAAAEEHCVQuPuIdo35Slkf7SjTd+/evV2vYDrzzDMdZUKzCFhB4KeffpLxisKlS5eWKTfu8pZqNu0ihTWtY4VWqBEBBBBAAAEE/CBAYOMHVIZEAAEEEKixAIFNjQkZAAEEEEDArgKHF2zXrlFfqmjf0TItPv744xo/frxdW6cvBGwj8MQTT2jChAll+gltFK1mMy5W3YGtbNMrjSCAAAIIIICA9wIENt5bcSUCCCCAQOAECGwCZ81MCCCAAAIWEtg7caX2PrqyTMWdO3fW1KlT+VaNhdaSUhEwvm1z5513at26dWUwGj/aQ40f6QESAggggAACCDhMgMDGYQtOuwgggIBFBAhsLLJQlIkAAgggEBiBkuwCpfxlsTL/+1uZCUePHq1p06YpKCgoMMUwCwII+EygtLRUY8aM0fTp08uMGX/NqWr+n74Kjg332XwMhAACCCCAAALmFiCwMff6UB0CCCDgVAECG6euPH0jgAACCJQROPrjfqUM/0J5G9I9fi8sLEwzZszQLbfcghoCCFhc4JVXXtGoUaNUWFjo0Ulkx0Q1n3OJos9qaPEOKR8BBBBAAAEEvBEgsPFGiWsQQAABBAItQGATaHHmQwABBBAwpUDm/F+1c9jnKs0v9qjv7LPP1uzZs2W8Co0DAQTsIWC8Gm3EiBH64YcfPBoKighRi7mXKn7wafZolC4QQAABBBBA4KQCBDY8HAgggAACZhQgsDHjqlATAggggEBABfY/u0Zpf1teZs7hw4fL+Nf4vAItoMvBZAgERMB4RZqxa27OnDll5kv6d081vK9rQOpgEgQQQAABBBCoHQECm9pxZ1YEEEAAgYoFCGx4QhBAAAEEHC2Qet8yHXhubRmDp556Sn//+98dbUPzCDhB4F//+pcefPDBMq02uLeLkp/t5QQCekQAAQQQQMCRAgQ2jlx2mkYAAQRML0BgY/olokAEEEAAAX8JGK9AO/T6Zo/hIyIiNHfuXA0ePNhf0zIuAgiYTGD+/PkaNmyY8vPzPSqrd2M71yvSOBBAAAEEEEDAfgIENvZbUzpCAAEE7CBAYGOHVaQHBBBAAIEqCRjfqdlx9UJlLfyfx32tW7fWvHnz1L179yqNx8UIIGB9gVWrVmno0KHatm2bRzNx/U9Ry3f7y/i+DQcCCCCAAAII2EeAwMY+a0knCCCAgJ0ECGzstJr0ggACCCBQqUBxRp52DFqoI9+kelzbs2dPvfXWW0pOTq50DC5AAAF7CqSmpmrIkCFavtzzm1Z1LkhWy/f7KyQh0p6N0xUCCCCAAAIOFCCwceCi0zICCCBgAQECGwssEiUigAACCPhGoHDvUe244iMdXb3PY8Arr7xSxiuRQkNDfTMRoyCAgGUFioqKXK9E/OCDDzx6iO7WSC0/vFxhjaMt2xuFI4AAAggggMAfAgQ2PA0IIIAAAmYUILAx46pQEwIIIICAzwUK03K0fcCHyl17wGPs4cOH69VXX/X5fAyIAALWFrj55ps1Z84cjyaiujRQq4+vUFhSjLWbo3oEEEAAAQQQEIENDwECCCCAgBkFCGzMuCrUhAACCCDgU4GifUe17bIPlbtmv8e4Y8aM0YsvvujTuRgMAQTsI3DHHXdo2rRpnqFN14Zq/ckVCm3EThv7rDSdIIAAAgg4UYDAxomrTs8IIICA+QUIbMy/RlSIAAIIIFADgeLMfG370wIdXbnXY5R77rlHkydPrsHI3IoAAk4QGDt2rKZMmeLRanSPxmr92UCFxEc4gYAeEUAAAQQQsKUAgY0tl5WmEEAAAcsLENhYfglpAAEEEEDgZAKlxaXadsn7OvLVbo9L7r33Xj377LPAIYAAAl4J3HfffXruuec8rq1zUVO1/mKQghPkbWIAACAASURBVEKCvBqDixBAAAEEEEDAXAIENuZaD6pBAAEEEPhdgMCGJwEBBBBAwLYCOwYt1OEPtnn0d/fdd5f51/K2BaAxBBDwmYCxK+/555/3GK/ula3V8v3+PpuDgRBAAAEEEEAgcAIENoGzZiYEEEAAAe8FCGy8t+JKBBBAAAELCey6bYnSZ2/wqHjkyJGaMWOGhbqgVAQQMJPAqFGjNHPmTI+SEkd0VLNZfcxUJrUggAACCCCAgBcCBDZeIHEJAggggEDABQhsAk7OhAgggAAC/hbY+/D32vv4Ko9prr/+es2bN8/fUzM+AgjYXGDo0KF68803PbpsPKG7Gj92js07pz0EEEAAAQTsJUBgY6/1pBsEEEDALgIENnZZSfpAAAEEEHAJGLtqjN01xx+XXnqpFi1ahBACCCDgE4F+/frp888/9xjL2GVj7LbhQAABBBBAAAFrCBDYWGOdqBIBBBBwmgCBjdNWnH4RQAABGwsc+Wq3frv4PY8OO3furKVLlyo+Pt7GndMaAggEUiAzM1O9e/fWunXrPKY99curVOeipoEshbkQQAABBBBAoJoCBDbVhOM2BBBAAAG/ChDY+JWXwRFAAAEEAiVQuCdHv57zjgpSst1TJiQkaNmyZerQoUOgymAeBBBwiMDGjRvVq1cvZWRkuDsObx6r076/VmFNYhyiQJsIIIAAAghYV4DAxrprR+UIIICAnQUIbOy8uvSGAAIIOEhg+2ULlPXpTo+OFy5cqMsuu8xBCrSKAAKBFPjkk0/Uv39/jynj/txCrT4ZGMgymAsBBBBAAAEEqiFAYFMNNG5BAAEEEPC7AIGN34mZAAEEEEDA3wJ7/vGd9j252mOaKVOm6O677/b31IyPAAIOF3j++ed1zz33eCg0eqibmvzzXIfL0D4CCCCAAALmFiCwMff6UB0CCCDgVAECG6euPH0jgAACNhE4/ME27Ri00KOb2267TTNnzrRJh7SBAAJmFxg5cqRmzZrlUWbL9/ur7pWtzV469SGAAAIIIOBYAQIbxy49jSOAAAKmFiCwMfXyUBwCCCCAQEUCRQdztaXzPBWm5bgv69atm1atWgUcAgggEFCB7t27a/XqP3b6hSXFqO26oQqtHxXQOpgMAQQQQAABBLwTILDxzomrEEAAAQQCK0BgE1hvZkMAAQQQ8KHAzqGf6dCbWz1G/PHHH9W1a1cfzsJQCCCAQOUCa9as0VlnneVxYb3r26jFvD9VfjNXIIAAAggggEDABQhsAk7OhAgggAACXggQ2HiBxCUIIIAAAuYTyPjPRqXcutijsKlTp+qOO+4wX7FUhAACjhB48cUXdeedd3r02vzlvkr4SwdH9E+TCCCAAAIIWEmAwMZKq0WtCCCAgHMECGycs9Z0igACCNhGoHDvUW3uMFfFh/LdPQ0ePFjvvPOObXqkEQQQsKbAtddeq/nz57uLD6kXoXYbhymscbQ1G6JqBBBAAAEEbCpAYGPThQ1gW0GSSgM4H1MhgIAzBAhsnLHOdIkAAgjYSiBl+BfKeG2Tu6f4+HitX79eycnJtuqTZhBAwHoCqamp6tSpkzIzM93FJ9zUXs3nXGK9ZqjYewHjpzXGT204EEAAAQQsI0BgY5mlolAEEEDAUQIENo5abppFAAEErC9w+MPt2jHwY49GZs+erVtvvdX6zdEBAgjYQuDll1/WiBEjPHppuWCA6l7Ryhb90QQCCCCAAAJ2ECCwscMq0gMCCCBgPwECG/utKR0hgAACthbY0nmecn8+6O7xiiuu0IIFC2zdM80hgID1BAYOHKgPP/zQXXjUGfXVdt1Q6zVCxQgggAACCNhUgMDGpgtLWwgggIDFBQhsLL6AlI8AAgg4SWD/M2uU9sByj5aNV6F17NjRSQz0igACFhDYsGGD69Voxx9JT/dUw/u7WqB6SkQAAQQQQMD+AgQ29l9jOkQAAQSsKEBgY8VVo2YEEEDAgQJF6Xna2PJVlWQXuLsfP368Hn/8cQdq0DICCFhBYMKECXriiSfcpQbHhqvDjpsVmhhphfKpEQEEEEAAAVsLENjYenlpDgEEELCsAIGNZZeOwhFAAAFnCaT9bbn2P7vG3XTz5s21fft2hYSEOAuCbhFAwDICxcXFatWqlVJSUtw1N7yvq5L+3dMyPVAoAggggAACdhUgsLHrytIXAgggYG0BAhtrrx/VI4AAAo4QKNiRpY2tXvXodcaMGRo5cqQj+qdJBBCwrsDMmTM1atQojwY6bL9Z4S3jrNsUlSOAAAIIIGADAQIbGywiLSCAAAI2FCCwseGi0hICCCBgN4Hddy7VwRd/drfVpUsXrVnzx24bu/VLPwggYC+Brl27au3ate6m6t9xhppO7W2vJukGAQQQQAABiwkQ2FhswSgXAQQQcIgAgY1DFpo2EUAAAasKFKRka2OLVzzKf/PNNzVkyBCrtkTdCCDgMIG33npL119/vUfXHXbeovDmsQ6ToF0EEEAAAQTMI0BgY561oBIEEEAAgT8ECGx4GhBAAAEETC2Qdv9y7f/3H7tpzj77bK1evdrUNVMcAgggcKJAt27d9MMPP7h/ueHfuirpGb5lw5OCAAIIIIBAbQkQ2NSWPPMigAACCFQkQGDD84EAAgggYFqBkpxCrW80W8Z/Hjvmzp2rG2+80bQ1UxgCCCBQnsDrr7+uYcOGuX8rOCZMnfaNkPGfHAgggAACCCAQeAECm8CbMyMCCCCAQOUCBDaVG3EFAggggEAtCRyYvFap9y5zz96mTRtt2bKllqphWgQQQKBmAm3bttXWrVvdgyQ/10sNxnap2aDcjQACCCCAAALVEiCwqRYbNyGAAAII+FmAwMbPwAyPAAIIIFB9gc2nv6G89enuAZ599lnde++91R+QOxFAAIFaFHjuued03333uSuI7JSodr/cUIsVMTUCCCCAAALOFSCwce7a0zkCCCBgZgECGzOvDrUhgAACDhbI/jxF2/p94BYIDw/XgQMHFBcX52AVWkcAASsLZGVlqUGDBiooKHC30XrRlYq9tLmV26J2BBBAAAEELClAYGPJZaNoBBBAwPYCBDa2X2IaRAABBKwpkDL8C2W8tsld/G233aaZM2dasxmqRgABBP5PYOTIkZo1a5bbI+Gm9mo+5xJ8EEAAAQQQQCDAAgQ2AQZnOgQQQAABrwQIbLxi4iIEEEAAgUAKlBwt0i/x01VaWOKe9ptvvlGvXr0CWQZzIYAAAj4XWLZsmS644AL3uEFhwTo9c7SCo0N9PhcDIoAAAggggMDJBQhseDoQQAABBMwoQGBjxlWhJgQQQMDhAsbOGmOHzbGjU6dO+uWXXxyuQvsIIGAXgdNPP13r1693t2PssDF22nAggAACCCCAQOAECGwCZ81MCCCAAALeCxDYeG/FlQgggAACARLYMWihDn+wzT3bxIkT9fDDDwdodqZJT0/XDTfcoEWLFvkco3Pnznr77bfVtm1bj7HfeOMN3Xjjje5fe+yxxzRhwgSfz1+VAVesWKGePXu6bxk1apQmT56sqKioqgzjk2vN6OOTxhw6iPF8P/LII+7u617ZWi3f7+9QDdpGAAEEEECgdgQIbGrHnVkRQAABBCoWILDhCUEAAQQQMJVASW6Rfol9SaXFpe66fv75Zxn/Ip0jMAIENr87E9gE5nlz4izGjsEzzjjD3XpQSJBOz75dwVG8Fs2JzwM9I4AAAgjUjgCBTe24MysCCCCAAIENzwACCCCAgIUEDr+3TTuuXuiu2AhqjMCGI3ACBDYENoF72pw7kxHYHP+qx5bv9lfdq1o7F4TOEUAAAQQQCLAAgU2AwZkOAQQQQMArAXbYeMXERQgggAACgRLYNfpLpc/449sODzzwgCZNmhSo6ZlHEoENgQ1/EPwvMG7cOD399NPuiRJHdVKz6Rf7f2IvZyj4X5aOLE1Vws18W8dLMi5DAAEEELCYAIGNxRaMchFAAAGHCBDYOGShaRMBBBCwisCmNq8p/9dMd7mLFy9Wnz59rFK+LeosL7B5/fXXXd+18ddhxm+08Eo0f6024xoCS5YsUd++fd0YEafFq/3Wm2odxwhqMuZs0t5HV6r5K5cQ2NT6ilAAAggggEB5Asf+YUGd3skKPyWuWki+DGwyXt2kmtRSrQa4CQEEEEDAlgIENrZcVppCAAEErClQsCNLG1u9+scPMCMilJubq6CgIGs2ZNGqayOwsShVwMo2Y6AVsOZtOlFpaamioqKUn5/v7rDD9psV3rJ6P3SqKdPxQY0xlvHDrw47bq7psNyPAAIIIICA3wQ2tvz9/29o/EiPaoUlvghsjKBm78SVrjr4e9NvS83ACCCAgKMECGwctdw0iwACCJhb4NAbW7TzxkXuIo1/ff7FF1+Yu2gbVkdgY75FJbAx35r4oqJLLrlExi7CY0eL1/up3g1tfTG012OcGNQcu/HUr65Snd5NvR6HCxFAAAEEEAi0wJGlu/XbRe+5pjX+oUFVg5uaBDbHghrj71Hj4O/NQK8+8yGAAAL2FSCwse/a0hkCCCBgOYHUu77Wgf+3zl33ww8/rIkTJ1quD6sXTGBjvhUksDHfmviiokceeUSPPfaYe6gGf+2s5Bcu9MXQlY5h/IDJ+BfBxg+cTjyMoMb4wRMHAggggAACZhcwdtkcC02MWqsS3FQnsDkxqDk2J7trzP6kUB8CCCBgHQECG+usFZUigAACthf49fz5yvl2j7vPjz/+WP3797d932ZrkMDGbCsiEdiYb018UdHChQs1YMAA91Ax5zXRaSsG+2Lok45RUVBz7Cb+lbBfl4DBEUAAAQR8KHD8Lpvjh/UmuKlKYFNeUMPfmz5cSIZCAAEEEHALENjwMCCAAAIImEbg55hpKjla5K4nLS1NTZo0MU19TimkNgIbbwMJ45tGY8eO1YwZM1zL0a9fP1eYkZiY6PrvWVlZ+uSTT7RgwQKtXbtWW7Zscf36Oeeco+7du+vaa69Vjx49FBoaWulyrlixQj179nRfN2rUKE2ePNn13ZGKjqKiIm3atEkffPCBjDFWr16tjIwM1y1dunRR27Zt1bt3b1122WVq2rSpV99oqsinpKTE1asxn/F6re+//941V4sWLVy9Dhw40OV0zKjSxrkgYAJ79uxRUlKSe77g6FCdkTPGL/N7E9QYE7O7xi/8DIoAAggg4EeBE3fZHD9VRcGNN4FNRUGNMQ/ffPPjwjI0Aggg4FABAhuHLjxtI4AAAmYTyP81U5vavOYuywhqjMCGI/ACVgxs6tatq/nz57teoXcspDmZXLdu3TRlyhSde+65FYYlVQ1sjI/If/XVV3r00Ue1bNkyrxbupptuctV8yimnVHj9yQKbn376SRMmTJCxG62iIyEhwfXqrREjRigiIsKr2rgoMAJGYGMEN8eO9ltvUsRp8T6b3Nug5tiE7K7xGT0DIYAAAggESOBku2yOn7684KaiwKayoIa/NwO0uEyDAAIIOFCAwMaBi07LCCCAgBkFsj7eoe2Xf+Qu7eKLL9aSJUvMWKrta7JaYDNz5kzXjpsnn3zS67UxAowXX3xR11133UlDm6oENsYul3nz5mnMmDHKzs72ug7jQmMnzEsvvaQ//elPJ63lxMDGCHk6deqke++9Vzt37vR6vrvvvlv//Oc/FRMT4/U9XOhfgT59+ujLL790T9Lqo8sVN6BljSc1gpqUWxbL+CGWtwe7a7yV4joEEEAAAbMJVLTL5vhajw9ujHuOP84svcv1bTfjG2/HfxfnZL2yu8ZsTwH1IIAAAvYQILCxxzrSBQIIIGB5gQPP/6TUe75x92G8fmr69OmW78uKDVgpsOnVq5frNWMvvPCCm9oIQIxXjrVv317FxcUydqEY4d+x15Idu7Bz5856++23Xa8oK++oSmDz9ddfa/jw4R7hSWxsrOs1bMbr2Iz/2TiMV6UtXbq0TMhi1PLmm2+6ai7vODGwMa7PzMz0GOfCCy90vcLNmCslJcXVc3m7jebOnasbbrjBq1exWfH5tVrNo0ePdr/iz6g9ecoFanD3mdVuozpBzbHJ2F1TbXZuRAABBBCoZQFvdtkcX6IRtpwYypT3axW1xd+btbzoTI8AAgjYVIDAxqYLS1sIIICA1QRSx36jA1N+cpc9adIkPfDAA1Zrwxb1WimwOR7cCF7Gjx+vq6++usx3Zg4cOOB6Vdm0adM81ujZZ591fRMnKCiozNp5G9gY380ZOXKkK/w5dtx2222uV52V9w0m4zs8Rjhz//33e4RIxqvNHnnkEYWEhJSp5cTA5vgLTvZatfz8fNdr4gyT43fh9O3bV6+99hrfhzLJn9ann35a48aNc1fT4J4zlTz5gipXV5OgxpiM3TVVJucGBBBAAAGTCXi7y8YXZbO7xheKjIEAAgggUJ4AgQ3PBQIIIICAKQT+N/gTZf73N3ctxuulrr/+elPU5rQirBjY9OjRQ7Nnz3a9JuxkR05OjisEPD60MV5DZuw4qV+/fpnbvA1sfvzxR11++eXu75AMGjRIL7/8surVq3fSWozv3RghzLBhw9zXnHfeea7Xqhk7hE48ThbY/Otf/9J9992n0NDQcucy5jHCIWMXx7FXtRk7cD799FOdf/75Tnu0TdmvsT5Dhw511xZ/zak6Zf5lXtda06Dm2ET8K2GvybkQAQQQQMCkAlXdZVOTNvh7syZ63IsAAgggUJEAgQ3PBwIIIICAKQR+7fVf5SxPc9difLzdeK0VR+AFygtsalqF8cF7YwfJyY4TA4mTXW/sTjF2xBjfrDl2GAGEEboMHDiw0jJXrVqlK6+80h2unH766XrnnXfUrl27Mvd6G9gYO2uGDBnivr+yXo9deOjQId166616//333fd+/vnnuuSSS8rUUl5gY+zimTx5cqXfoylvnjlz5sjYmcNR+wLGK/IuuugidyExPZN02rJrKi3M+KGU8Y0ab96xX9lg7K6pTIjfRwABBBCwikAgdtmwu8YqTwN1IoAAAtYUILCx5rpRNQIIIGA7gc3t5ypv8yF3X+vXr1fHjh1t16cVGrJaYFPRLpkTvdPS0lzfbzF+SH7sWL58ebm7TbwNbE4MUx588EE9/vjj5b7a7Ph6jN0vxnWLFy9W69atXc97//79y/2OzYlzGCGVEfQYH6yv7DDmMV7PZpzHDm9DpcrG5vdrLrBhwwaPnWGR7eqp3aY/dl6dOIMvg5pjY/OvhGu+joyAAAIIIGAOgUDssuHvTXOsNVUggAACdhUgsLHrytIXAgggYDGBDU1mq3DvUXfVqampSkpKslgX9ijXaoGNtwGJsTrGa8HuuOMO146cY0dNA5tvvvlGF154oXs845VmL730kowgqbxv41TnKTkxsDF2nxm/5u2fkRPvN76VY5y+qq86PXHP7wJGiJicnOzmCGscrY57RpTh8UdQY0zC7hqeRAQQQAABuwn4c5cNu2vs9rTQDwIIIGA+AQIb860JFSGAAAKOFPg59iWVHCl09258yN3YRcAReAGrBTZVeb1Xea9Uq2lgs2fPHtfrxYydMscO49kdMGCAazeP8W2air5n480Knxi4jBgxQs8//7yio6O9ud0V7tx4443ua0eNGuV6nVpUVJRX93OR/wSMEDEuLs49QXCdMJ2Rfbv7v/srqDk2Af9K2H9ry8gIIIAAArUj4M9dNvy9WTtryqwIIICAkwQIbJy02vSKAAIImFhgXdhUlRaVuCssKChQWFiYiSu2b2nlBTavv/66K3zw11GTb9i89dZbuu6667wqzR+BjfHKsdmzZ2vkyJEnrcHYgXPZZZe5XmFmfDcnPDzcq3qPXVTTwKWm91epWC6ukkBhYaHH8xAUGqzOhXdq78SVynh1k0++UXOygox/JZxwc3v3b4e3+CM4qlITJ7k4/BTfh+5Gzb46fDmWr2piHAQQ8I1ATb/vVfP7s2vUSMHOrJrd/7+a3l/D+ms8f8X1n1l6V6U+/thlw+6aStm5AAEEEEDABwIENj5AZAgEEEAAgZoL/BT0gscgxg/BOWpHwGqBzcl2yJSn54/AxpgnJydH//jHP1y7Xio7EhISXN+qMUKmXr16eeyuONm93gZa3t7PDpvKVimwv3/iq+mMHwjV9IeFge2A2QwBXwdAvh/PtwGaL+vzdVj4+3r4tt+qPuUF/6vhD7xr+AN7o96a/O+RGtfv5x/YV3U9uN5eAt4ENv7YZcPuGns9R3SDAAIImFWAwMasK0NdCCCAgMMECGzMs+AENr+vxYoVK9SzZ0/3wlQWcuTn5+vdd9/VY489pi1btni1oMar06655hrdf//9ateu3Um/KUNg4xWnZS/iW0KWXToKRwABBBCoBQFvAhujLF/usmF3TS0sNFMigAACDhUgsHHowtM2AgggYDYBXolmnhUhsKleYHNsBY1dPEuXLtXMmTO1ZMkSGd8oqewwdt0899xzrtfOhYaGlrmcwKYyQev+fplXooUEq9GEbtr76ErrNkXlCCCAAAII+FHA28DGl7ts2F3jxwVlaAQQQAABDwECGx4IBBBAAAFTCPwc+5JKjhS6a8nKypKx+4Aj8AIENjULbI5fMeNVaT/99JM+++wzLVy4UGvXrj3pghrPuxHyDBkyhMAm8I99rc1oBHpxcX98lyW4TpjOyL7d9SqjjDmb/BrcnPgNm5q8Pqk8wJq+Uqn8MWv2XYbjx/R1v7X2EDExAgiUEajpK/tqfn/N/m/Yms5vgNTkVYM1faVgTeuv6f3HPxC+2GXD7hr+lwwCCCCAQCAFCGwCqc1cCCCAAAInFdjQZLYK9x51/35qaqqSkpIQqwUBAhvfBTbHL5/xXaaMjAx9//33evvtt10BjvHfjz8GDRqkl19+WfXq1fP4dXbY1MIfhABNmZaWpuTkZPdsYY2j1XHPCPd/N0KFvRNXKuPVTX6piH8x7DtWXwdAvh+v8t1+VdGo6UfRT5zL7P1Wxcb1w/IafkPHFz+w5gf2VV01rrejgC922fB3pR2fDHpCAAEEzCtAYGPetaEyBBBAwFECm9vPVd7mQ+6e169fr44dOzrKwCzNEtj8vhJV/YZNVdfvwIED+sc//qFZs2a5bzV22Xz++ec655xzPIYjsKmqrnWu37Bhgzp16uQuOLJdPbXbNKxMA/4Kbur0birjB1EcCCCAAAII2FWgJrts2F1j16eCvhBAAAHzChDYmHdtqAwBBBBwlMCvvf6rnOVp7p6/+uor9e7d21EGZmmWwOb3lfAmsDFeZ2Vct2bNGq1evVpFRUWaMWOG17vDdu/eraFDh2rZsmXu5X/99ddd37I5/iCwMcufDt/XYXzv6KKLLnIPHNMzSactu+akE/kjuOFfDvt+XRkRAQQQQMA8AjXZZcPfkeZZRypBAAEEnCJAYOOUlaZPBBBAwOQC/xv8iTL/+5u7ynnz5un66683edX2LI/AxvvA5uDBgxo2bJjrGzXGYeyQ+fTTT3X++ed79XDk5uZq7NixrpDn2EFg4xWdbS568803XaHdsSP+mlN1yvzLKu3Pl8ENu2wq5eYCBBBAAAGLC1Rnlw27ayy+6JSPAAIIWFSAwMaiC0fZCCCAgN0EUsd+owNTfnK3NWnSJD3wwAN2a9MS/RDY/L5M3uywKS4u1oQJE/TUU0+51/ahhx7SxIkTFRoaWul6nxj4GDd8/fXXuuCCCzzuZYdNpZSWveDpp5/WuHHj3PU3uOdMJU/2XP+KmjOCm5RbFsv418PVPYwfSDV/pa+M4IYDAQQQQAABOwpUZ5cNu2vs+CTQEwIIIGB+AQIb868RFSKAAAKOEDjw/E9Kvecbd6+jRo3S9OnTHdG72ZoksPl9RbwJbIzrlixZokGDBsl4PZpxGLtsjGfX2CEWFBR00uUtLS2VEcQYO3SOHcZrAI1fS0pK8riPwMZsf0p8V8/o0aM9dlglT7lADe4+s8oT1DS4Sbi5vZq/ckmV5+UGBBBAAAEErCJQlV027K6xyqpSJwIIIGA/AQIb+60pHSGAAAKWFMj6eIe2X/6Ru/aLL77Y9YNwjsALENj8bu5tYJOVlaW//vWveu2119yLlZCQoPHjx+vWW29VXFxcmUXMycnRSy+9pMcee8wd9BgXTZkyRXfddVeZoIfAJvB/DgI1Y58+ffTll1+6p2v10eWKG9Cy2tNXN7hhl021ybkRAQQQQMAiAlXZZcPuGossKmUigAACNhQgsLHhotISAgggYEWB/F8ztanNHz/wbtKkidLS0qzYiuVrJrCpWmBjXP3DDz/ommuu0c6dOz3W3whuzjvvPHXv3l3h4eEqKCjQqlWr9O233yojI8Pj2oEDB7p2WjRq1KjMM0RgY/k/VidtwNhNtWfPHvfvt996kyJOi69xw9UJbthlU2N2BkAAAQQQMLmAN7ts2F1j8kWkPAQQQMDmAgQ2Nl9g2kMAAQSsJPBzzDSVHC1yl2wENkZwwxFYAQKbqgc2xuvNPvvsM91+++1lQhtvVs94pdrkyZPVokWLci8nsPFG0XrXGEHN8a+/C44O1Rk5Y3zaSFWCG3bZ+JSewRBAAAEETCjgzS4bdteYcOEoCQEEEHCQAIGNgxabVhFAAAGzC/x6/nzlfPvHvzT/+OOP1b9/f7OXbbv6CGyqHtgcewg2b96shx56SO+//75Xz4UR0Nx9990aOXKkYmJiTnoPgY1XnJa7aOHChRowYIC77pjzmui0FYP90kfGq5uUMWeTjB9UVXSwy8Yv/AyKAAIIIGAigYp22bC7xkQLRSkIIICAQwUIbBy68LSNAAIImFEg9a6vdeD/rXOX9vDDD2vixIlmLNXWNRHYVD+wMe40dtvs3r1bn3zyiZYuXaotW7Zo7dq1rkFjY2N15pln6vTTT5fxCrTzzz+/wqDm2INGYGPPP3KPPPKI6ztGx44Gf+2s5Bcu9GuzlQU37LLxKz+DI4AAAgiYQKCiXTbsrjHBAlECAggg4HABAhuHPwC0r6eyOgAAIABJREFUjwACCJhJ4NAbW7TzxkXukvr27asvvvjCTCVSCwIIIOAzgUsuuUSLFy92j9fi9X6qd0Nbn41f0UAVBTfssgnIEjAJAggggEAtCpS3y4bdNbW4IEyNAAIIIOAWILDhYUAAAQQQMI1AwY4sbWz1qrueiIgI5ebmKigoyDQ1UggCCCDgCwFjJ1ZUVJTy8/Pdw3XYfrPCW8b5YnivxygvuGGXjdd8XIgAAgggYFGB8nbZsLvGootJ2QgggIDNBAhsbLagtIMAAghYXWBTm9eU/2umuw3jX5/36dPH6m1RPwIIIOAhsGTJEhm7CI8dEafFq/3Wm2pNyQhu9k5cqYL/ZblqYJdNrS0FEyOAAAIIBEjg+F027K4JEDrTIIAAAghUKkBgUykRFyCAAAIIBFJg1+gvlT5jvXvKBx54QJMmTQpkCcyFAAII+F1g3Lhxevrpp93zJI7qpGbTL/b7vBVNYIQ1R5amuoIb4zD+pbHxAywOBBBAAAEE7Chw/C4bdtfYcYXpCQEEELCmAIGNNdeNqhFAAAHbChx+b5t2XL3Q3Z/xcfaff/7Ztv3SGAIIOFPgjDPO0C+//OJuvuW7/VX3qtamwDgW3BTszFLjR3qYoiaKQAABBBBAwB8Cxi4b4+iw42Z/DM+YCCCAAAIIVFmAwKbKZNyAAAIIIOBPgZLcIv0S+5JKi0vd0xiBjRHccCCAAAJ2EDCCGiOwOXYEhQTp9OzbFRwVaof26AEBBBBAAAHLCBi7bIyjTu+mlqmZQhFAAAEE7C1AYGPv9aU7BBBAwJICOwYt1OEPtrlrnzhxoh5++GFL9kLRCCCAwIkCjz32mB555BH3L9e9srVavt8fKAQQQAABBBBAAAEEEEAAAYcLENg4/AGgfQQQQMCMAhmvbVLK8C/cpXXq1Mnj1UFmrJmaEEAAAW8FjB2D69f/8a2u5nMuUcJN7b29nesQQAABBBBAAAEEEEAAAQRsKkBgY9OFpS0EEEDAygIlR4v0S/x0lRaWuNv45ptv1KtXLyu3Re0IIICAli1bpgsuuMAtERQWrNMzRys4mteh8XgggAACCCCAAAIIIIAAAk4XILBx+hNA/wgggIBJBYwdNsZOm2PHbbfdppkzZ5q0WspCAAEEvBMYOXKkZs2a5b7Y2Flj7LDhQAABBBBAAAEEEEAAAQQQQIDAhmcAAQQQQMCUAtmfp2hbvw/ctYWHh+vAgQOKi4szZb0UhQACCFQmkJWVpQYNGqigoMB9aetFVyr20uaV3crvI4AAAggggAACCCCAAAIIOECAwMYBi0yLCCCAgFUFNp/+hvLWp7vLf/bZZ3XvvfdatR3qRgABhws899xzuu+++9wKkZ0S1e6XGxyuQvsIIIAAAggggAACCCCAAALHBAhseBYQQAABBEwrcGDyWqXeu8xdX5s2bbRlyxbT1kthCCCAQEUCbdu21datW92XJD/XSw3GdgENAQQQQAABBBBAAAEEEEAAAZcAgQ0PAgIIIICAaQVKcgq1vtFsGf957Jg7d65uvPFG09ZMYQgggEB5Aq+//rqGDRvm/q3gmDB12jdCxn9yIIAAAggggAACCCCAAAIIIEBgwzOAAAIIIGB6gbT7l2v/v9e46zz77LO1evVq09dNgQgggMDxAt26ddMPP/zg/qWGf+uqpGd6goQAAggggAACCCCAAAIIIICAW4AdNjwMCCCAAAKmFihIydbGFq941Pjmm29qyJAhpq6b4hBAAIFjAm+99Zauv/56D5AOO29RePNYkBBAAAEEEEAAAQQQQAABBBAgsOEZQAABBBCwjsDuO5fq4Is/uwvu0qWL1qz5Y9eNdTqhUgQQcKJA165dtXbtWnfr9e84Q02n9nYiBT0jgAACCCCAAAIIIIAAAghUIMAOGx4PBBBAAAHTCxTsyNLGVq961DljxgyNHDnS9LVTIAIIOFtg5syZGjVqlAdCh+03K7xlnLNh6B4BBBBAAAEEEEAAAQQQQKCMAIENDwUCCCCAgCUE0v62XPuf/WNXTfPmzbV9+3aFhIRYon6KRAAB5wkUFxerVatWSklJcTff8L6uSvo3365x3tNAxwgggAACCCCAAAIIIIBA5QIENpUbcQUCCCCAgAkEitLztLHlqyrJLnBXM378eD3++OMmqI4SEEAAgbICEyZM0BNPPOH+jeDYcHXYcbNCEyPhQgABBBBAAAEEEEAAAQQQQKCMAIENDwUCCCCAgGUE9j+zRmkPLPeod/369erYsaNleqBQBBBwhsCGDRvUqVMnj2aTnu6phvd3dQYAXSKAAAIIIIAAAggggAACCFRZgMCmymTcgAACCCBQmwJbOs9T7s8H3SVcccUVWrBgQW2WxNwIIIBAGYGBAwfqww8/dP961Bn11XbdUKQQQAABBBBAAAEEEEAAAQQQOKkAgQ0PBwIIIICApQQOf7hdOwZ+7FHz7Nmzdeutt1qqD4pFAAH7Crz88ssaMWKER4MtFwxQ3Sta2bdpOkMAAQQQQAABBBBAAAEEEKixAIFNjQkZAAEEEEAg0AIpw79Qxmub3NPGx8fLeDVacnJyoEthPgQQQMBDIDU11fUqtMzMTPevJ9zUXs3nXIIUAggggAACCCCAAAIIIIAAAhUKENjwgCCAAAIIWE6gcO9Rbe4wV8WH8t21Dx48WO+8847leqFgBBCwl8C1116r+fPnu5sKqRehdhuHKaxxtL0apRsEEEAAAQQQQAABBBBAAAGfCxDY+JyUARFAAAEEAiGQ8Z+NSrl1scdUU6dO1R133BGI6ZkDAQQQKCPw4osv6s477/T49eYv91XCXzqghQACCCCAAAIIIIAAAggggEClAgQ2lRJxAQIIIOAbgSBJpb4ZilH+T2Dn0M906M2tHh4//vijunbtihECCCAQUIE1a9borLPO8piz3vVt1GLenwJaB5MhgAACCCCAAAIIIIAAAghYV4DAxrprR+UIIICA4wWKDuZqS+d5KkzLcVt069ZNq1atcrwNAAggEFiB7t27a/Xq1e5Jw5Ji1HbdUIXWjwpsIcyGAAIIIIAAAggggAACCCBgWQECG8suHYUjgAACCBgChz/Yph2DFnpg3HbbbZo5cyZACCCAQEAERo4cqVmzZnnM1fL9/qp7ZeuAzM8kCCCAAAIIIIAAAggggAAC9hAgsLHHOtIFAggg4GiBPf/4Tvue/ONfthsYU6ZM0d133+1oF5pHAAH/Czz//PO65557PCZq9FA3Nfnnuf6fnBkQQAABBBBAAAEEEEAAAQRsJUBgY6vlpBkEEEDAuQLbL1ugrE93egAsXLhQl112mXNR6BwBBPwq8Mknn6h///4ec8T9uYVafTLQr/MyOAIIIIAAAggggAACCCCAgD0FCGzsua50hQACCDhOoHBPjn495x0VpGS7e09ISNCyZcvUoUMHx3nQMAII+Fdg48aN6tWrlzIyMtwThTeP1WnfX6uwJjH+nZzREUAAAQQQQAABBBBAAAEEbClAYGPLZaUpBBBAwJkCR77ard8ufs+j+c6dO2vp0qWKj493JgpdI4CAzwUyMzPVu3dvrVu3zmPsU7+8SnUuaurz+RgQAQQQQAABBBBAAAEEEEDAGQIENs5YZ7pEAAEEHCOQPnuDdt22xKPfSy+9VIsWLXKMAY0igIB/Bfr166fPP//cY5Jms/oocURH/07M6AgggAACCCCAAAIIIIAAArYWILCx9fLSHAIIIOBMgb0Pf6+9j6/yaP7666/XvHnznAlC1wgg4DOBoUOH6s033/QYr/GE7mr82Dk+m4OBEEAAAQQQQAABBBBAAAEEnClAYOPMdadrBBBAwPYCxi4bY7fN8cfIkSM1Y8YM2/dOgwgg4B+BUaNGaebMmR6DG7tqjN01HAgggAACCCCAAAIIIIAAAgjUVIDApqaC3I8AAgggYFqBHYMW6vAH2zzqu/vuuzVlyhTT1kxhCCBgToF77rlHzz//vEdxda9srZbv9zdnwVSFAAIIIIAAAggggAACCCBgOQECG8stGQUjgAACCHgrUFpcqm2XvK8jX+32uOXee+/Vs88+6+0wXIcAAg4XuO+++/Tcc895KNS5qKlafzFIQSFBDtehfQQQQAABBBBAAAEEEEAAAV8JENj4SpJxEEAAAQRMKVCcma9tf1qgoyv3etRn/Gv5yZMnm7JmikIAAfMIjB07tsyuvOgejdX6s4EKiY8wT6FUggACCCCAAAIIIIAAAgggYHkBAhvLLyENIIAAAg4WKJXkxT9uL9p3VNsu+1C5a/Z7YI0ZM0YvvviigwFpHQEEKhK44447NG3aNI9Loro2VOtPrlBoo2jwEEAAAQQQQAABBBBAAAEEEPCpAIGNTzkZDAEEEEDArAKFaTnaPuBD5a494FHi8OHD9eqrr5q1bOpCAIFaErj55ps1Z84cz7CmSwO1+vgKhSXF1FJVTIsAAggggAACCCCAAAIIIGBnAQIbO68uvSGAAAIIeAgU7j2qHVd8pKOr93n8+pVXXqn58+crNDQUMQQQcLhAUVGRBg8erA8++MBDIrpbI7X88HKFNWZnjcMfEdpHAAEEEEAAAQQQQAABBPwmQGDjN1oGRgABBBAwo0BxRp52DFqoI9+kepTXs2dPvfXWW0pOTjZj2dSEAAIBEEhNTdWQIUO0fPlyj9nqXJCslu/3V0hCZACqYAoEEEAAAQQQQAABBBBAAAGnChDYOHXl6RsB2wsYHzYxPnDCgUBZgdL8Yu24eqGyFv7P4zdbt26tefPmqXv37rAhgIDDBFatWqWhQ4dq27ZtHp3H9T9FLd/tr6CIEIeJ0C4CCCCAAAIIIIAAAggggECgBQhsAi3OfAgggAACphHYOexzHXp9s0c9ERERmjt3ruuVSBwIIOAMAeOViMOGDVN+fr5Hw/VubKcWcy91BgJdIoAAAggggAACCCCAAAII1LoAgU2tLwEFIIAAAgjUpkDqfct04Lm1ZUp46qmn9Pe//702S2NuBBAIgMC//vUvPfjgg2VmanBvFyU/2ysAFTAFAggggAACCCCAAAIIIIAAAr8LENjwJCCAAAIIOF5g/7NrlPY3z29WGCjDhw/XK6+8oqAg4xV7HAggYCeB0tJS3XLLLZozZ06ZtpL+3VMN7+tqp3bpBQEEEEAAAQQQQAABBBBAwAICBDYWWCRKRAABBBDwv0Dm/F9lvCLN+L7N8cfZZ5+t2bNnq3Pnzv4vghkQQCAgAuvWrdOIESP0ww8/eMxnfKfGeAVa/ODTAlIHkyCAAAIIIIAAAggggAACCCBwvACBDc8DAggggAAC/ydw9Mf9Shn+hfI2pHuYhIWFacaMGa5/jc+BAALWFjB2zY0aNUqFhYUejUR2TFTzOZco+qyG1m6Q6hFAAAEEEEAAAQQQQAABBCwrQGBj2aWjcAQQQAABfwiUZBco5S+Llfnf38oMP3r0aE2bNo1XpPkDnjER8LOA8Qq0MWPGaPr06WVmir/mVDX/T18Fx4b7uQqGRwABBBBAAAEEEEAAAQQQQODkAgQ2PB0IIIAAAgiUI7B34krtfXRlmd8xXo02depU9ezZEzcEELCIwPLly3XnnXfKeBXaiUfjR3uo8SM9LNIJZSKAAAIIIIAAAggggAACCNhZgMDGzqtLbwgggAACNRI4vGC7do36UkX7jpYZ5/HHH9f48eNrND43I4CA/wWeeOIJTZgwocxEoY2i1WzGxao7sJX/i2AGBBBAAAEEEEAAAQQQQAABBLwQILDxAolLEEAAAQScK1C4+4h2jflKWR/tKIPQu3dvTZ48WWeeeaZzgegcAZMK/PTTTxo7dqyWLl1apsK4y1uq2bSLFNa0jkmrpywEEEAAAQQQQAABBBBAAAEnChDYOHHV6RkBBBBAoMoC+576QXse+rbc+5588kk9+OCDVR6TGxBAwD8CTz31lB566KFyB2/y5Hlq9ODZ/pmYURFAAAEEEEAAAQQQQAABBBCogQCBTQ3wuBUBBBBAwFkCOSv2aPddXyt3zf4yjZ933nmaNGkS37Zx1iNBtyYTML5VM27cOH37bdlwNaprQzV94ULFnN/EZFVTDgIIIIAAAggggAACCCCAAAK/CxDY8CQggAACCCBQRYG0B5Zr/zNryr3LeAWTseMmMjKyiqNyOQIIVFcgLy/PtaPGeEVheUfD+7sq6eme1R2e+xBAAAHfCJQa/x+4b4ZiFAQQQAABBBBAAAF7ChDY2HNd6QoBBBBAwM8C2Yt3Ke1vy5S77mCZmZo1a6bHH39cw4cP93MVDI8AAnPmzNGECRO0a9euMhhRnesr6d+9FNu3GVAIIIAAAggggAACCCCAAAIImF6AwMb0S0SBCCCAAAJmFtgz/jvt++fqcku89NJL9eijj+rcc881cwvUhoAlBb777jvXn6/PP/+83Pob/aObmjzBnz1LLi5FI4AAAggggAACCCCAAAIOFSCwcejC0zYCCCCAgO8Ejq7apz0PfavsJWX/hb8xy6hRo1w7AJKTk303KSMh4FCB1NRU1w62GTNmlCsQ26eZmjx5nqK7N3KoEG0jgAACCCCAAAIIIIAAAghYVYDAxqorR90IIIAAAqYTODj9F+0d/52K0vPK1BYeHu76xoZxhoWFma52CkLA7AKFhYWu70MZZ0FBQZlyQxMj1fiJc1V/9Olmb4X6EEAAAQQQQAABBBBAAAEEEChXgMCGBwMBBBBAAAEfChQfyteeh7/Xwanryh01KSlJ48aN01133eXDWRkKAXsLvPDCC5o0aZLS0tLKbbT+nZ3V5LFzFFIvwt4QdIcAAggggAACCCCAAAIIIGBrAQIbWy8vzSGAAAII1JbA0ZV7tXfiSmV9urPcEtq0aaP7779fI0aMqK0SmRcB0wvMnj1bzzzzjLZu3VpurXF/bqHGj/RQdI/Gpu+FAhFAAAEEEEAAAQQQQAABBBCoTIDApjIhfh8BBBBAAIEaCGT+9zfte2KVctcdLHeUjh07auzYsbr11ltrMAu3ImAvgZdfflmTJ0/Whg0bym0sqnN9NRrfXfHXnGqvxukGAQQQQAABBBBAAAEEEEDA0QIENo5efppHAAEEEAiUwMFpP2vfUz+ocPeRcqds166d6zVpt99+e6BKYh4ETCfw0ksvyXj92ebNm8utLaxpHTV68GzVH3OG6WqnIAQQQAABBBBAAAEEEEAAAQRqKkBgU1NB7kcAAQQQQMBbgZJS7Xv6R+1/+kcZ37op72jWrJnuvPNOjRkzRnXq1PF2ZK5DwLICR44c0bRp0zR16lTt2rWr3D6Mb9M0fOAsNXrgLCk4yLK9UjgCCCCAAAIIIIAAAggggAACFQkQ2PB8IIAAAgggEGCBkpxC7f/3Gu1/dq1KsgvKnT0mJsa122b06NFq3bp1gCtkOgT8L7Bt2zZNnz5dxq6anJyccicMjg1Xw/u6qOHfuio4Jsz/RTEDAggggAACCCCAAAIIIIAAArUoQGBTi/hMjQACCCDgbAEjrNk/+ScdmLL2pDtuDKEhQ4botttu08UXX+xsMLq3hcCXX36pWbNm6a233jppP8aOmgb3dFHDsWfKCG04EEAAAQQQQAABBBBAAAEEEHCCAIGNE1aZHhFAAAEETC1Qklesgy/8pAP/b91Jv3FjNNCtWzf95S9/0S233KKIiAhT90RxCBwvkJ+fr1deeUX/+c9/tHr16pPiGN+oafDXzqp/15kKjgwBEQEEEEAAAQQQQAABBBBAAAFHCRDYOGq5aRYBBBBAwOwC6TPX6+C0n5W77uBJSzW+bTN8+HDddNNN6t69u9lboj4HC6xctUpzX3tNc+bMkfGtmpMdUZ3rq/6YM5Q4spODtWgdAQQQQAABBBBAAAEEEEDA6QIENk5/AugfAQQQQMCUAoc/2Kb0GeuV9dnOCuvr0aOHbrjhBteZkJBgyl4oylkCGRkZeuONN1znypUrK2w+7k8tlDiqk+peyXeanPWU0C0CCCCAAAIIIIAAAggggEB5AgQ2PBcIIIAAAgiYWODoj/uVMXuD0l/eoNLCkgorvfbaa3XdddfpqquuMnFHlGZXgffee09vv/223nnnnQpbDAoLVuKtHZUwoqOiz2poVw76QgABBBBAAAEEEEAAAQQQQKDKAgQ2VSbjBgQQQAABBAIvUHy4QBmvbFTGqxsrfF2aUVliYqIGDx6sq6++Wn379g18sczoGIHFixfr3Xff1fz585Wenl5h38ZrzxJu7qCEWzoopG64Y4xoFAEEEEAAAQQQQAABBBBAAAFvBQhsvJXiOgQQQAABBEwikL1klw7N3ayMuZulktIKq2ratKkGDRqkgQMHqk+fPibpgDKsLLBkyRItWLBA77//vnbv3l1xK8FBShjWTvWGtVNsn2ZWbpvaEUAAAQQQQAABBBBAAAEEEPC7AIGN34mZAAEEEEAAAf8IGLtuDs3b4jpzlqdVOknjxo11+eWXa8CAAerfv79CQkIqvYcLECguLtbChQv18ccf66OPPtLevXsrRYnpmaR6Q9u6TnbTVMrFBQgggAACCCCAAAIIIIAAAgi4BAhseBAQQAABBBCwgUDe+nQdenurMt/5VflbMyvtKDIyUn/+859dZ79+/dS8efNK7+EC5wikpKRo0aJF+vTTT11nXl5epc1HtIlX/LWnqd51bRTZKbHS67kAAQQQQAABBBBAAAEEEEAAAQQ8BQhseCIQQAABBBCwmUDOsjRl/vdXZb63TYW7j3jVXdeuXV3fuzFO49VpwcHBXt3HRfYQKCkpkfGqM+ObNMa5Zs0arxoLa1pH8Ve1Vvw1pymmV5JX93ARAggggAACCCCAAAIIIIAAAgiUL0Bgw5OBAAIIIICAjQWOfLlbhxds0+EF21WwM9urTsPDw3XRRRepd+/euvDCC3Xuued6dR8XWUvgu+++09dff62lS5fqq6++UkFBgVcNhLeIVd2BrVR3YGvVubipV/dwEQIIIIAAAggggAACCCCAAAIIVC5AYFO5EVcggAACCCBgC4Gcb/co6+Mdylr4P+X+fNDrnmJjY9WzZ0+df/75rtMIcCIiIry+nwtrXyA/P19GQLNixQrXuXz5cmVnexfgGdVHnVFfcf1PUdyAloo5r0ntN0QFCCCAAAIIIIAAAggggAACCNhQgMDGhotKSwgggAACCFQmkL/lkLI+26nsRTuVtShFKimt7BaP3z/nnHPUo0cPdevWzXW2adOmSvdzsX8Ftm7dqtWrV7vOlStX6vvvv6/ahMFBiuvXXLH9WijuTy0U0bZe1e7nagQQQAABBBBAAAEEEEAAAQQQqLIAgU2VybgBAQQQQAABewmU5BXryOIUZS/epewlu5S3Pr3KDSYmJuqss85Sly5dXGfnzp3Vrl27Ko/DDVUX2Lx5s9atW6e1a9e6zh9//FHp6VVfw8hOiYrt00yxfZupTt/mCo4MqXox3IEAAggggAACCCCAAAIIIIAAAtUWILCpNh03IoAAAgggYE+BgpRsHVm6W0e+TlXON2nK/y2zWo3GxMSoU6dOrrNjx47q0KGD2rdvr+bNm1drPKfflJKSok2bNmnjxo3asGGD1q9f7zpzcnKqRRNxarxiLkhSnQuTVad3U4U3j63WONyEAAIIIIAAAggggAACCCCAAAK+ESCw8Y0joyCAAAIIIGBbgYIdWcpZkaacFXtkfAenKt+/KQ/F+CZO27ZtXa9RO/XUU11nq1atXGeTJs7+PsqePXu0fft21/nbb7+5TuP1Zlu2bKnSN2fKcze+Q2N8fybmfONMUnjLONs+szSGAAIIIIAAAggggAACCCCAgBUFCGysuGrUjAACCCCAQC0KFB/KV87KvTq6ap+Ortqroz/sV9G+oz6pKDo6Wi1atHDtwmnWrJnrTE5OVlJSkivMMc5GjRr5ZK5AD7Jv3z4ZgYxxpqWlKTU1Vbt27XKdxu6ZnTt36uhR3ziGNopW9NkNFd29saK7N1JMj8YKqRcR6JaZDwEEEEAAAQQQQAABBBBAAAEEqiBAYFMFLC5FAAEEEEAAgfIFjF04R9fsV+7aA8r96YBy1x1U4e4jfuEKCgpSw4YN1aBBA9WvX1/G93MSEhJUr149xcfHu864uDgZO3nq1Kkj49VsRhAUFRWlyMhIRUREKDw8XGFhYQoNDVVISIiCg4NljGscpaWlKikpUXFxsYqKilRYWKiCggLl5+crLy9Pubm5rmDFeBXZkSNHXDtfsrKylJmZ6ToPHTqkjIwM13dkDh48qAMHDmj//v2ucf1xhDWto6jO9RV1ZgNFdWmg6K4N2T3jD2jGRAABBBBAAAEEEEAAAQQQQMDPAgQ2fgZmeAQQQAABBJwqUHQgV3m/pCt3Q7ryNqQrf9Mh5W3KkPHrHFUXCG0Qpcj2CYpoX0+RHRMV1TFRkacnyvh1DgQQQAABBBBAAAEEEEAAAQQQsL4AgY3115AOEEAAAQQQsJSAEdjkb81U/tZDyv/tsPK3HVbB9t/PovQ8S/Xi62JDEyMV3qqu64xoXVcRp9ZVRJt6imgTTzDja2zGQwABBBBAAAEEEEAAAQQQQMBkAgQ2JlsQykEAAQQQQMDJAsWHC1SwM0uFKdkq2H3E9Vq1wlTjzFHhnhwV7T2qooPW3KETWj9KoY2jFdYkRmHJxllHxuvMwpvWUVjzWIW3iFNI3XAnLz+9I4AAAggggAACCCCAAAIIIOBoAQIbRy8/zSOAAAIIIGA9gdKiEtdr1Yyz+GCeitJzVZyRr6JDeSrOzFfJ4QIVZxeoJLtQxUcKVJJTpJKjhSrNLVZJXpFK84tVWlCs0sISlRaVSsUlKi0plY59YiZICgoOkkKCFRQapKCwYAWFhygoIkTBkaEKigpRcHSYgmNCFVInXMGxYQqJDVdw3XCFxEcotF6kQhIiFJoYpZD6ka6dMcYZFBpsPWwqRgABBBBAAAEEEEAAAQQQQACBgAkQ2ASMmokQQAABBBBAAAEEEEDeaLRhAAAFIklEQVQAAQQQQAABBBBAAAEEEEAAgfIFCGx4MhBAAAEEEEAAAQQQQAABBBBAAAEEEEAAAQQQQACBWhYgsKnlBWB6BBBAAAEEEEAAAQQQQAABBBBAAAEEEEAAAQQQQIDAhmcAAQQQQAABBBBAAAEEEEAAAQQQQAABBBBAAAEEEKhlAQKbWl4ApkcAAQQQQAABBBBAAAEEEEAAAQQQQAABBBBAAAEECGx4BhBAAAEEEEAAAQQQQAABBBBAAAEEEEAAAQQQQACBWhYgsKnlBWB6BBBAAAEEEEAAAQQQQAABBBBAAAEEEEAAAQQQQIDAhmcAAQQQQAABBBBAAAEEEEAAAQQQQAABBBBAAAEEEKhlAQKbWl4ApkcAAQQQQAABBBBAAAEEEEAAAQQQQAABBBBAAAEECGx4BhBAAAEEEEAAAQQQQAABBBBAAAEEEEAAAQQQQACBWhYgsKnlBWB6BBBAAAEEEEAAAQQQQAABBBBAAAEEEEAAAQQQQIDAhmcAAQQQQAABBBBAAAEEEEAAAQQQQAABBBBAAAEEEKhlAQKbWl4ApkcAAQQQQAABBBBAAAEEEEAAAQQQQAABBBBAAAEECGx4BhBAAAEEEEAAAQQQQAABBBBAAAEEEEAAAQQQQACBWhYgsKnlBWB6BBBAAAEEEEAAAQQQQAABBBBAAAEEEEAAAQQQQIDAhmcAAQQQQAABBBBAAAEEEEAAAQQQQAABBBBAAAEEEPj/7dkxDQAAAMIw/64nY08VkBQ+ZgGHzVyAeAIECBAgQIAAAQIECBAgQIAAAQIECBAgQICAw8YGCBAgQIAAAQIECBAgQIAAAQIECBAgQIAAAQKzgMNmLkA8AQIECBAgQIAAAQIECBAgQIAAAQIECBAgQMBhYwMECBAgQIAAAQIECBAgQIAAAQIECBAgQIAAgVnAYTMXIJ4AAQIECBAgQIAAAQIECBAgQIAAAQIECBAg4LCxAQIECBAgQIAAAQIECBAgQIAAAQIECBAgQIDALOCwmQsQT4AAAQIECBAgQIAAAQIECBAgQIAAAQIECBBw2NgAAQIECBAgQIAAAQIECBAgQIAAAQIECBAgQGAWcNjMBYgnQIAAAQIECBAgQIAAAQIECBAgQIAAAQIECDhsbIAAAQIECBAgQIAAAQIECBAgQIAAAQIECBAgMAs4bOYCxBMgQIAAAQIECBAgQIAAAQIECBAgQIAAAQIEHDY2QIAAAQIECBAgQIAAAQIECBAgQIAAAQIECBCYBRw2cwHiCRAgQIAAAQIECBAgQIAAAQIECBAgQIAAAQIOGxsgQIAAAQIECBAgQIAAAQIECBAgQIAAAQIECMwCDpu5APEECBAgQIAAAQIECBAgQIAAAQIECBAgQIAAAYeNDRAgQIAAAQIECBAgQIAAAQIECBAgQIAAAQIEZgGHzVyAeAIECBAgQIAAAQIECBAgQIAAAQIECBAgQICAw8YGCBAgQIAAAQIECBAgQIAAAQIECBAgQIAAAQKzgMNmLkA8AQIECBAgQIAAAQIECBAgQIAAAQIECBAgQMBhYwMECBAgQIAAAQIECBAgQIAAAQIECBAgQIAAgVnAYTMXIJ4AAQIECBAgQIAAAQIECBAgQIAAAQIECBAg4LCxAQIECBAgQIAAAQIECBAgQIAAAQIECBAgQIDALOCwmQsQT4AAAQIECBAgQIAAAQIECBAgQIAAAQIECBBw2NgAAQIECBAgQIAAAQIECBAgQIAAAQIECBAgQGAWCOxyeLnq06vxAAAAAElFTkSuQmCC"/>
          <p:cNvSpPr>
            <a:spLocks noChangeAspect="1" noChangeArrowheads="1"/>
          </p:cNvSpPr>
          <p:nvPr/>
        </p:nvSpPr>
        <p:spPr bwMode="auto">
          <a:xfrm>
            <a:off x="63501" y="-136525"/>
            <a:ext cx="2886734" cy="1248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966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D004EC-D339-23F5-9D94-948D6EFC82BC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9E5538-FD1F-F19B-732D-9D61C5D8C38A}"/>
              </a:ext>
            </a:extLst>
          </p:cNvPr>
          <p:cNvSpPr txBox="1"/>
          <p:nvPr/>
        </p:nvSpPr>
        <p:spPr>
          <a:xfrm>
            <a:off x="566352" y="2394036"/>
            <a:ext cx="10515600" cy="435133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F79A10-9545-41DC-83B6-FD963BBCCCFF}"/>
              </a:ext>
            </a:extLst>
          </p:cNvPr>
          <p:cNvSpPr txBox="1"/>
          <p:nvPr/>
        </p:nvSpPr>
        <p:spPr>
          <a:xfrm>
            <a:off x="694037" y="2394035"/>
            <a:ext cx="893040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Design a Digital FSM Architecture for a Ticket Vending Machine (TVM)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Implement Ticket Selection Logic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Incorporate Rebate Logic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Generate Output Signals for Ticket Dispensing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147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D004EC-D339-23F5-9D94-948D6EFC82BC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9E5538-FD1F-F19B-732D-9D61C5D8C38A}"/>
              </a:ext>
            </a:extLst>
          </p:cNvPr>
          <p:cNvSpPr txBox="1"/>
          <p:nvPr/>
        </p:nvSpPr>
        <p:spPr>
          <a:xfrm>
            <a:off x="838200" y="2229280"/>
            <a:ext cx="10515600" cy="435133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 a Ticket Vending Machine?</a:t>
            </a:r>
          </a:p>
          <a:p>
            <a:pPr marL="228600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	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Ticket Vending Machine (TVM)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an automated device that issues tickets, typically for 	public transportation, such as buses, trains, or trams.</a:t>
            </a:r>
          </a:p>
          <a:p>
            <a:pPr marL="228600"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proposes a FSM based digital logic scheme for a Ticket Vending Machine where passengers can buy tickets with simple operation.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175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D004EC-D339-23F5-9D94-948D6EFC82BC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Key components of a TVM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9E5538-FD1F-F19B-732D-9D61C5D8C38A}"/>
              </a:ext>
            </a:extLst>
          </p:cNvPr>
          <p:cNvSpPr txBox="1"/>
          <p:nvPr/>
        </p:nvSpPr>
        <p:spPr>
          <a:xfrm>
            <a:off x="838200" y="2377561"/>
            <a:ext cx="10515600" cy="435133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and Destination Station Selection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Ticket Number Selection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Rebate System (Discounts)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Payment Option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Printing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will only focus on the digital logic part on this project.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435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D004EC-D339-23F5-9D94-948D6EFC82BC}"/>
              </a:ext>
            </a:extLst>
          </p:cNvPr>
          <p:cNvSpPr txBox="1"/>
          <p:nvPr/>
        </p:nvSpPr>
        <p:spPr>
          <a:xfrm>
            <a:off x="-153288" y="319063"/>
            <a:ext cx="10515600" cy="13255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Key Features of the Proposed TVM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9E5538-FD1F-F19B-732D-9D61C5D8C38A}"/>
              </a:ext>
            </a:extLst>
          </p:cNvPr>
          <p:cNvSpPr txBox="1"/>
          <p:nvPr/>
        </p:nvSpPr>
        <p:spPr>
          <a:xfrm>
            <a:off x="412768" y="2275775"/>
            <a:ext cx="6421985" cy="435133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28600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</a:t>
            </a:r>
            <a:r>
              <a:rPr lang="en-US" sz="2400" u="sng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Ticket Selection</a:t>
            </a:r>
          </a:p>
          <a:p>
            <a:pPr marL="228600" algn="just">
              <a:lnSpc>
                <a:spcPct val="90000"/>
              </a:lnSpc>
              <a:spcAft>
                <a:spcPts val="600"/>
              </a:spcAft>
            </a:pPr>
            <a:endParaRPr lang="en-US" sz="2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90000"/>
              </a:lnSpc>
              <a:spcAft>
                <a:spcPts val="600"/>
              </a:spcAft>
            </a:pPr>
            <a:endParaRPr lang="en-US" sz="2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717077" y="5915888"/>
            <a:ext cx="1062155" cy="490599"/>
          </a:xfrm>
        </p:spPr>
        <p:txBody>
          <a:bodyPr/>
          <a:lstStyle/>
          <a:p>
            <a:fld id="{330EA680-D336-4FF7-8B7A-9848BB0A1C3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2EB1601-8F1F-4253-974A-920D0FF319F0}"/>
              </a:ext>
            </a:extLst>
          </p:cNvPr>
          <p:cNvGrpSpPr/>
          <p:nvPr/>
        </p:nvGrpSpPr>
        <p:grpSpPr>
          <a:xfrm>
            <a:off x="6834753" y="2681444"/>
            <a:ext cx="5098942" cy="2897945"/>
            <a:chOff x="6475791" y="3910127"/>
            <a:chExt cx="3214404" cy="166780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46F8194-D261-4BBB-8923-C003C7DE802C}"/>
                </a:ext>
              </a:extLst>
            </p:cNvPr>
            <p:cNvGrpSpPr/>
            <p:nvPr/>
          </p:nvGrpSpPr>
          <p:grpSpPr>
            <a:xfrm>
              <a:off x="6475791" y="3910127"/>
              <a:ext cx="3214404" cy="1667803"/>
              <a:chOff x="3802331" y="3884585"/>
              <a:chExt cx="3660103" cy="196365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694A328-DB32-4453-B4C6-CB8D7DC15E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02331" y="3884585"/>
                <a:ext cx="3660103" cy="1963655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C770CF43-0778-40B9-BD08-1FAE5F5DC0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6404256" y="5077731"/>
                <a:ext cx="453343" cy="402095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E01FDC-3646-4E19-A636-24B085CC2612}"/>
                  </a:ext>
                </a:extLst>
              </p:cNvPr>
              <p:cNvSpPr txBox="1"/>
              <p:nvPr/>
            </p:nvSpPr>
            <p:spPr>
              <a:xfrm>
                <a:off x="6304666" y="4911920"/>
                <a:ext cx="1046892" cy="250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Mothijheel</a:t>
                </a: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04B3F73-46E8-48F8-8BD8-F4ED77A66B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20070" y="4590765"/>
                <a:ext cx="914400" cy="321155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180355A-B2A2-4E5F-AFC3-621472C73D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20070" y="3961325"/>
                <a:ext cx="1043871" cy="28119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296EC949-6D9A-4858-BC56-AC2DE103DE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20441" y="5140288"/>
                <a:ext cx="1277045" cy="283788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DA27CEA0-33DD-494A-97C4-71F86F42C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54980" y="5418816"/>
                <a:ext cx="1046892" cy="415498"/>
              </a:xfrm>
              <a:prstGeom prst="rect">
                <a:avLst/>
              </a:prstGeom>
            </p:spPr>
          </p:pic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57CB939-7316-4AF9-BC21-8133D4F2C7E1}"/>
                </a:ext>
              </a:extLst>
            </p:cNvPr>
            <p:cNvSpPr/>
            <p:nvPr/>
          </p:nvSpPr>
          <p:spPr>
            <a:xfrm>
              <a:off x="7749449" y="4954780"/>
              <a:ext cx="177744" cy="1760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DAA6C14-D633-4C3D-B3FD-1CCFEBA37A49}"/>
              </a:ext>
            </a:extLst>
          </p:cNvPr>
          <p:cNvSpPr txBox="1"/>
          <p:nvPr/>
        </p:nvSpPr>
        <p:spPr>
          <a:xfrm>
            <a:off x="798425" y="2852479"/>
            <a:ext cx="609858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Our Project we will design the TVM  operating       for  Five Metro Stations.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passenger can get at most two tickets at a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the selection of station and total number of stations total cost will be calculated.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656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D004EC-D339-23F5-9D94-948D6EFC82BC}"/>
              </a:ext>
            </a:extLst>
          </p:cNvPr>
          <p:cNvSpPr txBox="1"/>
          <p:nvPr/>
        </p:nvSpPr>
        <p:spPr>
          <a:xfrm>
            <a:off x="876946" y="365125"/>
            <a:ext cx="10515600" cy="13255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Key Features of the Proposed TVM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9E5538-FD1F-F19B-732D-9D61C5D8C38A}"/>
              </a:ext>
            </a:extLst>
          </p:cNvPr>
          <p:cNvSpPr txBox="1"/>
          <p:nvPr/>
        </p:nvSpPr>
        <p:spPr>
          <a:xfrm>
            <a:off x="876946" y="2229280"/>
            <a:ext cx="10515600" cy="435133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28600">
              <a:lnSpc>
                <a:spcPct val="90000"/>
              </a:lnSpc>
              <a:spcAft>
                <a:spcPts val="600"/>
              </a:spcAft>
            </a:pPr>
            <a:r>
              <a:rPr lang="en-US" sz="2400" u="sng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Rebate System</a:t>
            </a:r>
          </a:p>
          <a:p>
            <a:pPr marL="228600">
              <a:lnSpc>
                <a:spcPct val="90000"/>
              </a:lnSpc>
              <a:spcAft>
                <a:spcPts val="600"/>
              </a:spcAft>
            </a:pPr>
            <a:endParaRPr lang="en-US" sz="2400" u="sng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Students, physically challenged and senior citizens will get a discount of 5 Tk on the cost of each ticket, by providing a code assigned to them.</a:t>
            </a:r>
          </a:p>
          <a:p>
            <a:pPr marL="6858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they enter the code, the software matches the code with database and if the code matches, that passenger will get a discount</a:t>
            </a:r>
          </a:p>
          <a:p>
            <a:pPr marL="685800" indent="-457200">
              <a:lnSpc>
                <a:spcPct val="90000"/>
              </a:lnSpc>
              <a:spcAft>
                <a:spcPts val="600"/>
              </a:spcAft>
              <a:buFont typeface="+mj-lt"/>
              <a:buAutoNum type="alphaLcParenR"/>
            </a:pPr>
            <a:endParaRPr lang="en-US" sz="2400" u="sng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90000"/>
              </a:lnSpc>
              <a:spcAft>
                <a:spcPts val="600"/>
              </a:spcAft>
            </a:pPr>
            <a:endParaRPr lang="en-US" sz="2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90000"/>
              </a:lnSpc>
              <a:spcAft>
                <a:spcPts val="600"/>
              </a:spcAft>
            </a:pPr>
            <a:endParaRPr lang="en-US" sz="2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717077" y="5915888"/>
            <a:ext cx="1062155" cy="490599"/>
          </a:xfrm>
        </p:spPr>
        <p:txBody>
          <a:bodyPr/>
          <a:lstStyle/>
          <a:p>
            <a:fld id="{330EA680-D336-4FF7-8B7A-9848BB0A1C3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316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D004EC-D339-23F5-9D94-948D6EFC82BC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Key Features of the Proposed TVM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9E5538-FD1F-F19B-732D-9D61C5D8C38A}"/>
              </a:ext>
            </a:extLst>
          </p:cNvPr>
          <p:cNvSpPr txBox="1"/>
          <p:nvPr/>
        </p:nvSpPr>
        <p:spPr>
          <a:xfrm>
            <a:off x="838200" y="2229280"/>
            <a:ext cx="10515600" cy="435133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28600">
              <a:lnSpc>
                <a:spcPct val="90000"/>
              </a:lnSpc>
              <a:spcAft>
                <a:spcPts val="600"/>
              </a:spcAft>
            </a:pPr>
            <a:r>
              <a:rPr lang="en-US" sz="2400" u="sng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Money and Change:</a:t>
            </a:r>
          </a:p>
          <a:p>
            <a:pPr marL="228600">
              <a:lnSpc>
                <a:spcPct val="90000"/>
              </a:lnSpc>
              <a:spcAft>
                <a:spcPts val="600"/>
              </a:spcAft>
            </a:pPr>
            <a:endParaRPr lang="en-US" sz="2400" u="sng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will be four types of money (5/10/20/50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tk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6858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inserted amount is equal to the cost, then the ticket will be dispensed.</a:t>
            </a:r>
          </a:p>
          <a:p>
            <a:pPr marL="6858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if the amount is larger, the change is returned with the ticket.</a:t>
            </a:r>
          </a:p>
          <a:p>
            <a:pPr marL="6858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amount is smaller, process will continue till input money is greater or equal than cost.</a:t>
            </a:r>
          </a:p>
          <a:p>
            <a:pPr marL="228600">
              <a:lnSpc>
                <a:spcPct val="90000"/>
              </a:lnSpc>
              <a:spcAft>
                <a:spcPts val="600"/>
              </a:spcAft>
            </a:pPr>
            <a:endParaRPr lang="en-US" sz="2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294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9E5538-FD1F-F19B-732D-9D61C5D8C38A}"/>
              </a:ext>
            </a:extLst>
          </p:cNvPr>
          <p:cNvSpPr txBox="1"/>
          <p:nvPr/>
        </p:nvSpPr>
        <p:spPr>
          <a:xfrm>
            <a:off x="838200" y="2229280"/>
            <a:ext cx="10515600" cy="435133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28600">
              <a:lnSpc>
                <a:spcPct val="90000"/>
              </a:lnSpc>
              <a:spcAft>
                <a:spcPts val="600"/>
              </a:spcAft>
            </a:pPr>
            <a:endParaRPr lang="en-US" sz="2000" u="sng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721" y="1933277"/>
            <a:ext cx="3639058" cy="61730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9CEEA5-1EA2-4F2E-9A86-41D84E15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721" y="8106338"/>
            <a:ext cx="3639058" cy="60682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D044EF-1508-445B-97E4-6628E4F1D870}"/>
              </a:ext>
            </a:extLst>
          </p:cNvPr>
          <p:cNvSpPr txBox="1"/>
          <p:nvPr/>
        </p:nvSpPr>
        <p:spPr>
          <a:xfrm>
            <a:off x="838200" y="330401"/>
            <a:ext cx="10515600" cy="13255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31438371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914F4E4A486F84A972649A7C9E2F9D6" ma:contentTypeVersion="4" ma:contentTypeDescription="Create a new document." ma:contentTypeScope="" ma:versionID="c96009d4ffb7583887904f063ebfd51f">
  <xsd:schema xmlns:xsd="http://www.w3.org/2001/XMLSchema" xmlns:xs="http://www.w3.org/2001/XMLSchema" xmlns:p="http://schemas.microsoft.com/office/2006/metadata/properties" xmlns:ns2="5cafa227-04a9-4423-88e3-5b95fe6e18da" targetNamespace="http://schemas.microsoft.com/office/2006/metadata/properties" ma:root="true" ma:fieldsID="fda3a5c0a784857852b93295fce23b65" ns2:_="">
    <xsd:import namespace="5cafa227-04a9-4423-88e3-5b95fe6e18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afa227-04a9-4423-88e3-5b95fe6e18d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B74F9D9-6809-4DBB-BB12-D97D8EFB326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5A7C96-F4C5-467E-90E1-646DFE7E998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cafa227-04a9-4423-88e3-5b95fe6e18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C698BB6-7F0C-4AAF-AFAA-26BADC22ECC6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10833</TotalTime>
  <Words>1256</Words>
  <Application>Microsoft Office PowerPoint</Application>
  <PresentationFormat>Widescreen</PresentationFormat>
  <Paragraphs>322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Algerian</vt:lpstr>
      <vt:lpstr>Arial</vt:lpstr>
      <vt:lpstr>Calibri</vt:lpstr>
      <vt:lpstr>Century Gothic</vt:lpstr>
      <vt:lpstr>Times New Roman</vt:lpstr>
      <vt:lpstr>Wingdings</vt:lpstr>
      <vt:lpstr>Wingdings 2</vt:lpstr>
      <vt:lpstr>Quotable</vt:lpstr>
      <vt:lpstr>  EEE 304 Digital Electronics Laboratory  Project Update Presentation  FSM Based Ticket Vending Machine (TVM) using FPGA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State Diagram</vt:lpstr>
      <vt:lpstr>PowerPoint Presentation</vt:lpstr>
      <vt:lpstr>State Diagram</vt:lpstr>
      <vt:lpstr>State Diagram</vt:lpstr>
      <vt:lpstr>State Diagram</vt:lpstr>
      <vt:lpstr>Sample Output</vt:lpstr>
      <vt:lpstr>Sample Output</vt:lpstr>
      <vt:lpstr>Sample Output</vt:lpstr>
      <vt:lpstr>Sample Output</vt:lpstr>
      <vt:lpstr>Sample Output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2006011 - Soumik Saha</cp:lastModifiedBy>
  <cp:revision>459</cp:revision>
  <dcterms:created xsi:type="dcterms:W3CDTF">2023-12-16T06:16:44Z</dcterms:created>
  <dcterms:modified xsi:type="dcterms:W3CDTF">2024-12-10T07:57:26Z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0x0101004914F4E4A486F84A972649A7C9E2F9D6</vt:lpwstr>
  </property>
</Properties>
</file>